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635" r:id="rId4"/>
    <p:sldId id="640" r:id="rId5"/>
    <p:sldId id="649" r:id="rId6"/>
    <p:sldId id="636" r:id="rId7"/>
    <p:sldId id="639" r:id="rId8"/>
    <p:sldId id="655" r:id="rId9"/>
    <p:sldId id="650" r:id="rId10"/>
    <p:sldId id="646" r:id="rId11"/>
    <p:sldId id="637" r:id="rId12"/>
    <p:sldId id="659" r:id="rId13"/>
    <p:sldId id="644" r:id="rId14"/>
    <p:sldId id="651" r:id="rId15"/>
    <p:sldId id="645" r:id="rId16"/>
    <p:sldId id="642" r:id="rId17"/>
    <p:sldId id="652" r:id="rId18"/>
    <p:sldId id="647" r:id="rId19"/>
    <p:sldId id="658" r:id="rId20"/>
    <p:sldId id="641" r:id="rId21"/>
    <p:sldId id="654" r:id="rId22"/>
    <p:sldId id="648" r:id="rId23"/>
    <p:sldId id="634" r:id="rId24"/>
    <p:sldId id="653" r:id="rId25"/>
    <p:sldId id="657" r:id="rId26"/>
    <p:sldId id="656" r:id="rId27"/>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e" userId="84e6e281-edf4-46c9-b975-55a073e31b1a" providerId="ADAL" clId="{F66CD9D8-65F0-42F0-A138-C746D1029227}"/>
    <pc:docChg chg="delSld delMainMaster">
      <pc:chgData name="Michael Christie" userId="84e6e281-edf4-46c9-b975-55a073e31b1a" providerId="ADAL" clId="{F66CD9D8-65F0-42F0-A138-C746D1029227}" dt="2025-11-01T06:09:17.301" v="1" actId="47"/>
      <pc:docMkLst>
        <pc:docMk/>
      </pc:docMkLst>
      <pc:sldChg chg="del">
        <pc:chgData name="Michael Christie" userId="84e6e281-edf4-46c9-b975-55a073e31b1a" providerId="ADAL" clId="{F66CD9D8-65F0-42F0-A138-C746D1029227}" dt="2025-11-01T06:09:10.161" v="0" actId="47"/>
        <pc:sldMkLst>
          <pc:docMk/>
          <pc:sldMk cId="1045246076" sldId="266"/>
        </pc:sldMkLst>
      </pc:sldChg>
      <pc:sldChg chg="del">
        <pc:chgData name="Michael Christie" userId="84e6e281-edf4-46c9-b975-55a073e31b1a" providerId="ADAL" clId="{F66CD9D8-65F0-42F0-A138-C746D1029227}" dt="2025-11-01T06:09:17.301" v="1" actId="47"/>
        <pc:sldMkLst>
          <pc:docMk/>
          <pc:sldMk cId="2781058854" sldId="276"/>
        </pc:sldMkLst>
      </pc:sldChg>
      <pc:sldChg chg="del">
        <pc:chgData name="Michael Christie" userId="84e6e281-edf4-46c9-b975-55a073e31b1a" providerId="ADAL" clId="{F66CD9D8-65F0-42F0-A138-C746D1029227}" dt="2025-11-01T06:09:10.161" v="0" actId="47"/>
        <pc:sldMkLst>
          <pc:docMk/>
          <pc:sldMk cId="3534881600" sldId="369"/>
        </pc:sldMkLst>
      </pc:sldChg>
      <pc:sldChg chg="del">
        <pc:chgData name="Michael Christie" userId="84e6e281-edf4-46c9-b975-55a073e31b1a" providerId="ADAL" clId="{F66CD9D8-65F0-42F0-A138-C746D1029227}" dt="2025-11-01T06:09:10.161" v="0" actId="47"/>
        <pc:sldMkLst>
          <pc:docMk/>
          <pc:sldMk cId="3020694386" sldId="370"/>
        </pc:sldMkLst>
      </pc:sldChg>
      <pc:sldChg chg="del">
        <pc:chgData name="Michael Christie" userId="84e6e281-edf4-46c9-b975-55a073e31b1a" providerId="ADAL" clId="{F66CD9D8-65F0-42F0-A138-C746D1029227}" dt="2025-11-01T06:09:17.301" v="1" actId="47"/>
        <pc:sldMkLst>
          <pc:docMk/>
          <pc:sldMk cId="1579605028" sldId="371"/>
        </pc:sldMkLst>
      </pc:sldChg>
      <pc:sldChg chg="del">
        <pc:chgData name="Michael Christie" userId="84e6e281-edf4-46c9-b975-55a073e31b1a" providerId="ADAL" clId="{F66CD9D8-65F0-42F0-A138-C746D1029227}" dt="2025-11-01T06:09:17.301" v="1" actId="47"/>
        <pc:sldMkLst>
          <pc:docMk/>
          <pc:sldMk cId="1614506824" sldId="372"/>
        </pc:sldMkLst>
      </pc:sldChg>
      <pc:sldChg chg="del">
        <pc:chgData name="Michael Christie" userId="84e6e281-edf4-46c9-b975-55a073e31b1a" providerId="ADAL" clId="{F66CD9D8-65F0-42F0-A138-C746D1029227}" dt="2025-11-01T06:09:10.161" v="0" actId="47"/>
        <pc:sldMkLst>
          <pc:docMk/>
          <pc:sldMk cId="431720741" sldId="378"/>
        </pc:sldMkLst>
      </pc:sldChg>
      <pc:sldChg chg="del">
        <pc:chgData name="Michael Christie" userId="84e6e281-edf4-46c9-b975-55a073e31b1a" providerId="ADAL" clId="{F66CD9D8-65F0-42F0-A138-C746D1029227}" dt="2025-11-01T06:09:17.301" v="1" actId="47"/>
        <pc:sldMkLst>
          <pc:docMk/>
          <pc:sldMk cId="1828426897" sldId="388"/>
        </pc:sldMkLst>
      </pc:sldChg>
      <pc:sldChg chg="del">
        <pc:chgData name="Michael Christie" userId="84e6e281-edf4-46c9-b975-55a073e31b1a" providerId="ADAL" clId="{F66CD9D8-65F0-42F0-A138-C746D1029227}" dt="2025-11-01T06:09:17.301" v="1" actId="47"/>
        <pc:sldMkLst>
          <pc:docMk/>
          <pc:sldMk cId="2850027595" sldId="580"/>
        </pc:sldMkLst>
      </pc:sldChg>
      <pc:sldChg chg="del">
        <pc:chgData name="Michael Christie" userId="84e6e281-edf4-46c9-b975-55a073e31b1a" providerId="ADAL" clId="{F66CD9D8-65F0-42F0-A138-C746D1029227}" dt="2025-11-01T06:09:10.161" v="0" actId="47"/>
        <pc:sldMkLst>
          <pc:docMk/>
          <pc:sldMk cId="2331226511" sldId="613"/>
        </pc:sldMkLst>
      </pc:sldChg>
      <pc:sldChg chg="del">
        <pc:chgData name="Michael Christie" userId="84e6e281-edf4-46c9-b975-55a073e31b1a" providerId="ADAL" clId="{F66CD9D8-65F0-42F0-A138-C746D1029227}" dt="2025-11-01T06:09:10.161" v="0" actId="47"/>
        <pc:sldMkLst>
          <pc:docMk/>
          <pc:sldMk cId="1881922641" sldId="633"/>
        </pc:sldMkLst>
      </pc:sldChg>
      <pc:sldMasterChg chg="del delSldLayout">
        <pc:chgData name="Michael Christie" userId="84e6e281-edf4-46c9-b975-55a073e31b1a" providerId="ADAL" clId="{F66CD9D8-65F0-42F0-A138-C746D1029227}" dt="2025-11-01T06:09:17.301" v="1" actId="47"/>
        <pc:sldMasterMkLst>
          <pc:docMk/>
          <pc:sldMasterMk cId="4168792646" sldId="2147483660"/>
        </pc:sldMasterMkLst>
        <pc:sldLayoutChg chg="del">
          <pc:chgData name="Michael Christie" userId="84e6e281-edf4-46c9-b975-55a073e31b1a" providerId="ADAL" clId="{F66CD9D8-65F0-42F0-A138-C746D1029227}" dt="2025-11-01T06:09:17.301" v="1" actId="47"/>
          <pc:sldLayoutMkLst>
            <pc:docMk/>
            <pc:sldMasterMk cId="4168792646" sldId="2147483660"/>
            <pc:sldLayoutMk cId="1253470497" sldId="2147483661"/>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3421731514" sldId="2147483662"/>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3890771888" sldId="2147483663"/>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2520159001" sldId="2147483664"/>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1401320003" sldId="2147483665"/>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2697689984" sldId="2147483666"/>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955215722" sldId="2147483667"/>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374828379" sldId="2147483668"/>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2510313368" sldId="2147483669"/>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2341141716" sldId="2147483670"/>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3130794130" sldId="2147483671"/>
          </pc:sldLayoutMkLst>
        </pc:sldLayoutChg>
        <pc:sldLayoutChg chg="del">
          <pc:chgData name="Michael Christie" userId="84e6e281-edf4-46c9-b975-55a073e31b1a" providerId="ADAL" clId="{F66CD9D8-65F0-42F0-A138-C746D1029227}" dt="2025-11-01T06:09:17.301" v="1" actId="47"/>
          <pc:sldLayoutMkLst>
            <pc:docMk/>
            <pc:sldMasterMk cId="4168792646" sldId="2147483660"/>
            <pc:sldLayoutMk cId="1139680761" sldId="2147483672"/>
          </pc:sldLayoutMkLst>
        </pc:sldLayoutChg>
      </pc:sldMasterChg>
      <pc:sldMasterChg chg="del delSldLayout">
        <pc:chgData name="Michael Christie" userId="84e6e281-edf4-46c9-b975-55a073e31b1a" providerId="ADAL" clId="{F66CD9D8-65F0-42F0-A138-C746D1029227}" dt="2025-11-01T06:09:17.301" v="1" actId="47"/>
        <pc:sldMasterMkLst>
          <pc:docMk/>
          <pc:sldMasterMk cId="690618029" sldId="2147483685"/>
        </pc:sldMasterMkLst>
        <pc:sldLayoutChg chg="del">
          <pc:chgData name="Michael Christie" userId="84e6e281-edf4-46c9-b975-55a073e31b1a" providerId="ADAL" clId="{F66CD9D8-65F0-42F0-A138-C746D1029227}" dt="2025-11-01T06:09:17.301" v="1" actId="47"/>
          <pc:sldLayoutMkLst>
            <pc:docMk/>
            <pc:sldMasterMk cId="690618029" sldId="2147483685"/>
            <pc:sldLayoutMk cId="990425248" sldId="2147483686"/>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3035304954" sldId="2147483687"/>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369796519" sldId="2147483688"/>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529242499" sldId="2147483689"/>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889258533" sldId="2147483690"/>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368669735" sldId="2147483691"/>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2606343995" sldId="2147483692"/>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1965614114" sldId="2147483693"/>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4235407007" sldId="2147483694"/>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3119877569" sldId="2147483695"/>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3437268799" sldId="2147483696"/>
          </pc:sldLayoutMkLst>
        </pc:sldLayoutChg>
        <pc:sldLayoutChg chg="del">
          <pc:chgData name="Michael Christie" userId="84e6e281-edf4-46c9-b975-55a073e31b1a" providerId="ADAL" clId="{F66CD9D8-65F0-42F0-A138-C746D1029227}" dt="2025-11-01T06:09:17.301" v="1" actId="47"/>
          <pc:sldLayoutMkLst>
            <pc:docMk/>
            <pc:sldMasterMk cId="690618029" sldId="2147483685"/>
            <pc:sldLayoutMk cId="2635098556" sldId="2147483697"/>
          </pc:sldLayoutMkLst>
        </pc:sldLayoutChg>
      </pc:sldMasterChg>
      <pc:sldMasterChg chg="del delSldLayout">
        <pc:chgData name="Michael Christie" userId="84e6e281-edf4-46c9-b975-55a073e31b1a" providerId="ADAL" clId="{F66CD9D8-65F0-42F0-A138-C746D1029227}" dt="2025-11-01T06:09:10.161" v="0" actId="47"/>
        <pc:sldMasterMkLst>
          <pc:docMk/>
          <pc:sldMasterMk cId="4242933140" sldId="2147483698"/>
        </pc:sldMasterMkLst>
        <pc:sldLayoutChg chg="del">
          <pc:chgData name="Michael Christie" userId="84e6e281-edf4-46c9-b975-55a073e31b1a" providerId="ADAL" clId="{F66CD9D8-65F0-42F0-A138-C746D1029227}" dt="2025-11-01T06:09:10.161" v="0" actId="47"/>
          <pc:sldLayoutMkLst>
            <pc:docMk/>
            <pc:sldMasterMk cId="4242933140" sldId="2147483698"/>
            <pc:sldLayoutMk cId="3569953374" sldId="2147483699"/>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886361701" sldId="2147483700"/>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3855498079" sldId="2147483701"/>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2136257664" sldId="2147483702"/>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564196373" sldId="2147483703"/>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3889359983" sldId="2147483704"/>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2762024503" sldId="2147483705"/>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2580460460" sldId="2147483706"/>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3770028704" sldId="2147483707"/>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3574874136" sldId="2147483708"/>
          </pc:sldLayoutMkLst>
        </pc:sldLayoutChg>
        <pc:sldLayoutChg chg="del">
          <pc:chgData name="Michael Christie" userId="84e6e281-edf4-46c9-b975-55a073e31b1a" providerId="ADAL" clId="{F66CD9D8-65F0-42F0-A138-C746D1029227}" dt="2025-11-01T06:09:10.161" v="0" actId="47"/>
          <pc:sldLayoutMkLst>
            <pc:docMk/>
            <pc:sldMasterMk cId="4242933140" sldId="2147483698"/>
            <pc:sldLayoutMk cId="966500365" sldId="2147483709"/>
          </pc:sldLayoutMkLst>
        </pc:sldLayoutChg>
      </pc:sldMasterChg>
      <pc:sldMasterChg chg="del delSldLayout">
        <pc:chgData name="Michael Christie" userId="84e6e281-edf4-46c9-b975-55a073e31b1a" providerId="ADAL" clId="{F66CD9D8-65F0-42F0-A138-C746D1029227}" dt="2025-11-01T06:09:17.301" v="1" actId="47"/>
        <pc:sldMasterMkLst>
          <pc:docMk/>
          <pc:sldMasterMk cId="1411009237" sldId="2147483710"/>
        </pc:sldMasterMkLst>
        <pc:sldLayoutChg chg="del">
          <pc:chgData name="Michael Christie" userId="84e6e281-edf4-46c9-b975-55a073e31b1a" providerId="ADAL" clId="{F66CD9D8-65F0-42F0-A138-C746D1029227}" dt="2025-11-01T06:09:17.301" v="1" actId="47"/>
          <pc:sldLayoutMkLst>
            <pc:docMk/>
            <pc:sldMasterMk cId="1411009237" sldId="2147483710"/>
            <pc:sldLayoutMk cId="1458282215" sldId="2147483711"/>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628950194" sldId="2147483712"/>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420675046" sldId="2147483713"/>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377112786" sldId="2147483714"/>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041235259" sldId="2147483715"/>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4048496013" sldId="2147483716"/>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2430018205" sldId="2147483717"/>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481868648" sldId="2147483718"/>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822913802" sldId="2147483719"/>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793312276" sldId="2147483720"/>
          </pc:sldLayoutMkLst>
        </pc:sldLayoutChg>
        <pc:sldLayoutChg chg="del">
          <pc:chgData name="Michael Christie" userId="84e6e281-edf4-46c9-b975-55a073e31b1a" providerId="ADAL" clId="{F66CD9D8-65F0-42F0-A138-C746D1029227}" dt="2025-11-01T06:09:17.301" v="1" actId="47"/>
          <pc:sldLayoutMkLst>
            <pc:docMk/>
            <pc:sldMasterMk cId="1411009237" sldId="2147483710"/>
            <pc:sldLayoutMk cId="338214281" sldId="214748372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E8E73-6802-343D-07DC-DC5F14FA8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9CE1337-33D5-F7DA-6CF5-068A0227F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EFB63DE-DB4A-74E5-595F-AC723FD1AB80}"/>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F04CCBE7-C1D6-DE28-F75F-89A2C69CBD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6F0B127-6297-01DC-F5FB-CA65BF9ED9C2}"/>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1857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B631-1E2E-D326-92D0-43B065D0733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805A4DA-B0E7-6769-8B9F-C973218D26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5625F-56AC-504F-20E4-AA7DA22201E9}"/>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C5DE2DED-E4F0-ADD7-1867-85D0C1BD2E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593CAAD-5F48-BC68-E714-6DEA37C4EFFE}"/>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111566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5B82E9-C0D9-4F02-69DC-B9FCA83192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D0058A7-5BB4-C35C-390C-3B94F2BA4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EC2377-579E-8CE6-E497-7CB9B4B8A9B7}"/>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116AB2C2-CB1C-740B-E47A-97F0B4DE88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F06F71-BA2E-0050-CBBA-C4E7608988E5}"/>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390743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015-DB90-0A10-2CD2-FFEE330516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4B30FD0-C0E0-3E18-C0AC-DFDC242B02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527DAD-E610-06EC-C096-279F41C90196}"/>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B39FB0ED-94E1-404D-5203-CD87135E61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A0618A-2D64-FD0B-54D9-CB278DBA74F1}"/>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27325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1153-C950-A7BE-9C6C-7C3B7BE4B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BF2CCFC-A9D8-BF7D-0AF5-9712F441FB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E2D2D-073F-BF1C-262C-44FF88758460}"/>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E2D97C2D-AA4A-3B64-6B35-64675E7FBF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3E0419-3378-FA45-F9AB-33C6145493B0}"/>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128800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C732-6FA3-B37F-C047-06C26A1741B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D687364-FB07-EA4B-846E-48BF11F7A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D9F3C32-1216-229B-BB14-5BB6C00E8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A10864E-C5BB-881E-C8E6-06E838546A28}"/>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6" name="Footer Placeholder 5">
            <a:extLst>
              <a:ext uri="{FF2B5EF4-FFF2-40B4-BE49-F238E27FC236}">
                <a16:creationId xmlns:a16="http://schemas.microsoft.com/office/drawing/2014/main" id="{88BF96CC-E978-5095-BCED-168DDC817B6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7522A1-45D7-9C45-4121-EA302E82B56E}"/>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10850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0EF3-9489-8124-65FF-EEC5F8BCD80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33C0A07-B916-D579-42FB-87692FD7A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DB589-48A7-F143-C068-89874DB0DF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BBA1B00-890A-87A6-8553-B2FE4F26B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D1A52B-0D59-E5D7-9024-46298DE8A8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6306F57-D697-84F2-C78A-9D2BA1664F9A}"/>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8" name="Footer Placeholder 7">
            <a:extLst>
              <a:ext uri="{FF2B5EF4-FFF2-40B4-BE49-F238E27FC236}">
                <a16:creationId xmlns:a16="http://schemas.microsoft.com/office/drawing/2014/main" id="{27B2A9A1-0D9B-95DF-A239-D025C04A702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3AD839E-FFDD-F380-13A5-1B4F72A3CFB7}"/>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395791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C78F-F016-96AC-E618-9597801F24F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9009E52-467B-5CD7-824F-5EB932E31F04}"/>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4" name="Footer Placeholder 3">
            <a:extLst>
              <a:ext uri="{FF2B5EF4-FFF2-40B4-BE49-F238E27FC236}">
                <a16:creationId xmlns:a16="http://schemas.microsoft.com/office/drawing/2014/main" id="{E792C7AC-7C10-6911-5F0A-F588C64B46E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ADCC731-F1FF-956C-5978-CE1092E5D387}"/>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112374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D6D63-4059-F5A3-A128-2485849F13D7}"/>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3" name="Footer Placeholder 2">
            <a:extLst>
              <a:ext uri="{FF2B5EF4-FFF2-40B4-BE49-F238E27FC236}">
                <a16:creationId xmlns:a16="http://schemas.microsoft.com/office/drawing/2014/main" id="{56618EA1-B355-6D5A-DAEB-AFDC2F7A486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2F709F3-6ACA-43B6-6B38-19561AD18FAD}"/>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78264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A157-11CE-55AB-FBC0-B4BA060AA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608DF2F-24D3-5658-9AE5-724864D40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963A1B-AEDA-CC1D-0C96-73722C7E1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0FC26-16BB-92CD-026C-2E5E8FDBD7D5}"/>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6" name="Footer Placeholder 5">
            <a:extLst>
              <a:ext uri="{FF2B5EF4-FFF2-40B4-BE49-F238E27FC236}">
                <a16:creationId xmlns:a16="http://schemas.microsoft.com/office/drawing/2014/main" id="{6F7B0A8E-B16A-72DD-8E58-9EB712290E4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B617CB-1557-0098-667D-6D8723A9F2D7}"/>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379089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373D-B0F0-E905-FC26-313A4B36C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6896B96-6B54-BC86-1AB4-766FBD71B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8F0601B-0CF6-255D-FD2A-4364E40BA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7B564-455A-BFCD-E5DD-AFE8E011B5CB}"/>
              </a:ext>
            </a:extLst>
          </p:cNvPr>
          <p:cNvSpPr>
            <a:spLocks noGrp="1"/>
          </p:cNvSpPr>
          <p:nvPr>
            <p:ph type="dt" sz="half" idx="10"/>
          </p:nvPr>
        </p:nvSpPr>
        <p:spPr/>
        <p:txBody>
          <a:bodyPr/>
          <a:lstStyle/>
          <a:p>
            <a:fld id="{61ADAC52-0CC3-45A5-B70B-2AD094DE94D4}" type="datetimeFigureOut">
              <a:rPr lang="en-AU" smtClean="0"/>
              <a:t>31/10/2025</a:t>
            </a:fld>
            <a:endParaRPr lang="en-AU"/>
          </a:p>
        </p:txBody>
      </p:sp>
      <p:sp>
        <p:nvSpPr>
          <p:cNvPr id="6" name="Footer Placeholder 5">
            <a:extLst>
              <a:ext uri="{FF2B5EF4-FFF2-40B4-BE49-F238E27FC236}">
                <a16:creationId xmlns:a16="http://schemas.microsoft.com/office/drawing/2014/main" id="{97A7A10C-854D-ECCE-5D9E-56A6100BF7D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DBB745-82A6-A9DD-6256-544455AF078B}"/>
              </a:ext>
            </a:extLst>
          </p:cNvPr>
          <p:cNvSpPr>
            <a:spLocks noGrp="1"/>
          </p:cNvSpPr>
          <p:nvPr>
            <p:ph type="sldNum" sz="quarter" idx="12"/>
          </p:nvPr>
        </p:nvSpPr>
        <p:spPr/>
        <p:txBody>
          <a:bodyPr/>
          <a:lstStyle/>
          <a:p>
            <a:fld id="{3D9180CC-1467-4E98-BDFB-9BF59C460141}" type="slidenum">
              <a:rPr lang="en-AU" smtClean="0"/>
              <a:t>‹#›</a:t>
            </a:fld>
            <a:endParaRPr lang="en-AU"/>
          </a:p>
        </p:txBody>
      </p:sp>
    </p:spTree>
    <p:extLst>
      <p:ext uri="{BB962C8B-B14F-4D97-AF65-F5344CB8AC3E}">
        <p14:creationId xmlns:p14="http://schemas.microsoft.com/office/powerpoint/2010/main" val="91143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AE4A3-F8CB-620D-958D-26C74ED2E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D94E2C2-7CC6-0907-CD99-483DE8EF74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74B3848-0AAF-961E-CB25-C7040F819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ADAC52-0CC3-45A5-B70B-2AD094DE94D4}" type="datetimeFigureOut">
              <a:rPr lang="en-AU" smtClean="0"/>
              <a:t>31/10/2025</a:t>
            </a:fld>
            <a:endParaRPr lang="en-AU"/>
          </a:p>
        </p:txBody>
      </p:sp>
      <p:sp>
        <p:nvSpPr>
          <p:cNvPr id="5" name="Footer Placeholder 4">
            <a:extLst>
              <a:ext uri="{FF2B5EF4-FFF2-40B4-BE49-F238E27FC236}">
                <a16:creationId xmlns:a16="http://schemas.microsoft.com/office/drawing/2014/main" id="{D67FF5E3-6FF1-C732-828E-A56AB889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A071FA86-69AD-DF02-DE36-6568F212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9180CC-1467-4E98-BDFB-9BF59C460141}" type="slidenum">
              <a:rPr lang="en-AU" smtClean="0"/>
              <a:t>‹#›</a:t>
            </a:fld>
            <a:endParaRPr lang="en-AU"/>
          </a:p>
        </p:txBody>
      </p:sp>
    </p:spTree>
    <p:extLst>
      <p:ext uri="{BB962C8B-B14F-4D97-AF65-F5344CB8AC3E}">
        <p14:creationId xmlns:p14="http://schemas.microsoft.com/office/powerpoint/2010/main" val="2575048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mesh with black text&#10;&#10;AI-generated content may be incorrect.">
            <a:extLst>
              <a:ext uri="{FF2B5EF4-FFF2-40B4-BE49-F238E27FC236}">
                <a16:creationId xmlns:a16="http://schemas.microsoft.com/office/drawing/2014/main" id="{FEC0683E-AD22-CDE3-5459-191070439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52BC2BE-0707-F8EA-C651-93BAB7181830}"/>
              </a:ext>
            </a:extLst>
          </p:cNvPr>
          <p:cNvSpPr txBox="1"/>
          <p:nvPr/>
        </p:nvSpPr>
        <p:spPr>
          <a:xfrm>
            <a:off x="403122" y="5689281"/>
            <a:ext cx="706985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latin typeface="Open Sans" panose="020B0606030504020204" pitchFamily="34" charset="0"/>
              </a:rPr>
              <a:t>In the Written Word</a:t>
            </a:r>
            <a:endParaRPr kumimoji="0" lang="en-US" sz="3200" b="1"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Open Sans" panose="020B0606030504020204" pitchFamily="34" charset="0"/>
                <a:ea typeface="+mn-ea"/>
                <a:cs typeface="+mn-cs"/>
              </a:rPr>
              <a:t>Michael Christie</a:t>
            </a:r>
            <a:endParaRPr kumimoji="0" lang="en-AU"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933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202C-942F-CCB1-A5CD-1F357367BA73}"/>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390C585C-D787-E252-74B6-89B3302FD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845B374-9915-1A3F-D968-AA8FE997A6EA}"/>
              </a:ext>
            </a:extLst>
          </p:cNvPr>
          <p:cNvSpPr txBox="1"/>
          <p:nvPr/>
        </p:nvSpPr>
        <p:spPr>
          <a:xfrm>
            <a:off x="2840683" y="1579748"/>
            <a:ext cx="8564735" cy="4524315"/>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When we open the Bible, we enter the totally unfamiliar world of God, a world of creation and salvation stretching endlessly above and beyond us. Life in the warehouse never prepared us for anything like this.</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KARL BARTH</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490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1012-20FA-3D70-7C7B-31FA34A34DA0}"/>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895B4EB0-8D3B-46F8-66B5-9B86C1D9B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D0269E-07B2-6D6C-7B21-CA5B9B0B8E19}"/>
              </a:ext>
            </a:extLst>
          </p:cNvPr>
          <p:cNvSpPr txBox="1">
            <a:spLocks/>
          </p:cNvSpPr>
          <p:nvPr/>
        </p:nvSpPr>
        <p:spPr>
          <a:xfrm>
            <a:off x="3047163" y="724231"/>
            <a:ext cx="8070134"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 Person</a:t>
            </a:r>
          </a:p>
        </p:txBody>
      </p:sp>
      <p:sp>
        <p:nvSpPr>
          <p:cNvPr id="4" name="TextBox 3">
            <a:extLst>
              <a:ext uri="{FF2B5EF4-FFF2-40B4-BE49-F238E27FC236}">
                <a16:creationId xmlns:a16="http://schemas.microsoft.com/office/drawing/2014/main" id="{1C5742AF-49BE-2409-ED81-D3C05A2C180C}"/>
              </a:ext>
            </a:extLst>
          </p:cNvPr>
          <p:cNvSpPr txBox="1"/>
          <p:nvPr/>
        </p:nvSpPr>
        <p:spPr>
          <a:xfrm>
            <a:off x="3047163" y="2457713"/>
            <a:ext cx="8070133" cy="4031873"/>
          </a:xfrm>
          <a:prstGeom prst="rect">
            <a:avLst/>
          </a:prstGeom>
          <a:noFill/>
        </p:spPr>
        <p:txBody>
          <a:bodyPr wrap="square">
            <a:spAutoFit/>
          </a:bodyPr>
          <a:lstStyle/>
          <a:p>
            <a:pPr lvl="0"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But as for you, continue in what you have learned and have become convinced of, because you know those from whom you learned it,</a:t>
            </a:r>
            <a:r>
              <a:rPr lang="en-AU" sz="3200" baseline="30000" dirty="0">
                <a:latin typeface="Open Sans" panose="020B0606030504020204" pitchFamily="34" charset="0"/>
                <a:ea typeface="Open Sans" panose="020B0606030504020204" pitchFamily="34" charset="0"/>
                <a:cs typeface="Open Sans" panose="020B0606030504020204" pitchFamily="34" charset="0"/>
              </a:rPr>
              <a:t> </a:t>
            </a:r>
            <a:r>
              <a:rPr lang="en-AU" sz="3200" dirty="0">
                <a:latin typeface="Open Sans" panose="020B0606030504020204" pitchFamily="34" charset="0"/>
                <a:ea typeface="Open Sans" panose="020B0606030504020204" pitchFamily="34" charset="0"/>
                <a:cs typeface="Open Sans" panose="020B0606030504020204" pitchFamily="34" charset="0"/>
              </a:rPr>
              <a:t>and how from infancy you have known the Holy Scriptures...</a:t>
            </a:r>
            <a:r>
              <a:rPr lang="en-AU" sz="3200" baseline="30000" dirty="0">
                <a:latin typeface="Open Sans" panose="020B0606030504020204" pitchFamily="34" charset="0"/>
                <a:ea typeface="Open Sans" panose="020B0606030504020204" pitchFamily="34" charset="0"/>
                <a:cs typeface="Open Sans" panose="020B0606030504020204" pitchFamily="34" charset="0"/>
              </a:rPr>
              <a:t> </a:t>
            </a:r>
            <a:r>
              <a:rPr lang="en-AU" sz="3200" dirty="0">
                <a:latin typeface="Open Sans" panose="020B0606030504020204" pitchFamily="34" charset="0"/>
                <a:ea typeface="Open Sans" panose="020B0606030504020204" pitchFamily="34" charset="0"/>
                <a:cs typeface="Open Sans" panose="020B0606030504020204" pitchFamily="34" charset="0"/>
              </a:rPr>
              <a:t>All Scripture is God-breathed…</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 TIMOTHY 3:14-16a </a:t>
            </a:r>
          </a:p>
        </p:txBody>
      </p:sp>
    </p:spTree>
    <p:extLst>
      <p:ext uri="{BB962C8B-B14F-4D97-AF65-F5344CB8AC3E}">
        <p14:creationId xmlns:p14="http://schemas.microsoft.com/office/powerpoint/2010/main" val="26836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82392-FD79-94B9-6D93-527DBF9AB56B}"/>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FA46EBE5-8DB8-20C7-6EC4-DA03D0922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90F72C21-4916-4876-3F45-D32D9698D2C2}"/>
              </a:ext>
            </a:extLst>
          </p:cNvPr>
          <p:cNvSpPr/>
          <p:nvPr/>
        </p:nvSpPr>
        <p:spPr>
          <a:xfrm>
            <a:off x="2281083" y="213851"/>
            <a:ext cx="9625781" cy="643029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52186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A958-6B06-B810-12EC-BDA74C773542}"/>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3672DFB1-418E-DC54-DF3B-59E5D269E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FBE68DE-1FAF-9A2B-FD88-0D5D1A4CAE6E}"/>
              </a:ext>
            </a:extLst>
          </p:cNvPr>
          <p:cNvSpPr txBox="1"/>
          <p:nvPr/>
        </p:nvSpPr>
        <p:spPr>
          <a:xfrm>
            <a:off x="2958673" y="2081192"/>
            <a:ext cx="8200102"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The Bible—banned, burned, beloved. More widely read, more frequently attacked than any other book in history.</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CHARLES COLSON</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3938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71084-2028-41DE-D801-58A10EEF2B21}"/>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3FC3A19D-C8E9-B9B3-19D5-98A5C9876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Image: diagram illustrating diaphragmatic breathing">
            <a:extLst>
              <a:ext uri="{FF2B5EF4-FFF2-40B4-BE49-F238E27FC236}">
                <a16:creationId xmlns:a16="http://schemas.microsoft.com/office/drawing/2014/main" id="{2EE7CF88-2158-EDD6-A2C2-2E5211994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585" y="35639"/>
            <a:ext cx="7084087" cy="678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28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A6766-ED8A-A07F-FC44-F28466707814}"/>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AB030FE1-C2C7-646C-ADF7-A34813BB8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0C8E65B-44F0-8F49-C51F-3684D74D82AB}"/>
              </a:ext>
            </a:extLst>
          </p:cNvPr>
          <p:cNvSpPr txBox="1"/>
          <p:nvPr/>
        </p:nvSpPr>
        <p:spPr>
          <a:xfrm>
            <a:off x="2634207" y="1068469"/>
            <a:ext cx="8938361" cy="5170646"/>
          </a:xfrm>
          <a:prstGeom prst="rect">
            <a:avLst/>
          </a:prstGeom>
          <a:noFill/>
        </p:spPr>
        <p:txBody>
          <a:bodyPr wrap="square">
            <a:spAutoFit/>
          </a:bodyPr>
          <a:lstStyle/>
          <a:p>
            <a:pPr lvl="0" algn="just">
              <a:defRPr/>
            </a:pPr>
            <a:r>
              <a:rPr lang="en-AU" sz="3000" dirty="0">
                <a:latin typeface="Open Sans" panose="020B0606030504020204" pitchFamily="34" charset="0"/>
                <a:ea typeface="Open Sans" panose="020B0606030504020204" pitchFamily="34" charset="0"/>
                <a:cs typeface="Open Sans" panose="020B0606030504020204" pitchFamily="34" charset="0"/>
              </a:rPr>
              <a:t>By the word of the Lord the heavens were made, their starry host by the </a:t>
            </a:r>
            <a:r>
              <a:rPr lang="en-AU" sz="3000" u="sng" dirty="0">
                <a:latin typeface="Open Sans" panose="020B0606030504020204" pitchFamily="34" charset="0"/>
                <a:ea typeface="Open Sans" panose="020B0606030504020204" pitchFamily="34" charset="0"/>
                <a:cs typeface="Open Sans" panose="020B0606030504020204" pitchFamily="34" charset="0"/>
              </a:rPr>
              <a:t>breath</a:t>
            </a:r>
            <a:r>
              <a:rPr lang="en-AU" sz="3000" dirty="0">
                <a:latin typeface="Open Sans" panose="020B0606030504020204" pitchFamily="34" charset="0"/>
                <a:ea typeface="Open Sans" panose="020B0606030504020204" pitchFamily="34" charset="0"/>
                <a:cs typeface="Open Sans" panose="020B0606030504020204" pitchFamily="34" charset="0"/>
              </a:rPr>
              <a:t> of his mouth.</a:t>
            </a:r>
          </a:p>
          <a:p>
            <a:pPr lvl="0" algn="just">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lvl="0" indent="-457200" algn="r">
              <a:buFontTx/>
              <a:buChar char="-"/>
              <a:defRPr/>
            </a:pPr>
            <a:r>
              <a:rPr lang="en-AU"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PSALM 33:6</a:t>
            </a:r>
          </a:p>
          <a:p>
            <a:pPr lvl="0" algn="r">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just">
              <a:defRPr/>
            </a:pPr>
            <a:r>
              <a:rPr lang="en-AU" sz="3000" dirty="0">
                <a:latin typeface="Open Sans" panose="020B0606030504020204" pitchFamily="34" charset="0"/>
                <a:ea typeface="Open Sans" panose="020B0606030504020204" pitchFamily="34" charset="0"/>
                <a:cs typeface="Open Sans" panose="020B0606030504020204" pitchFamily="34" charset="0"/>
              </a:rPr>
              <a:t>The LORD God formed a man from the dust of the ground and breathed into his nostrils the breath of life, and the man became a living being.</a:t>
            </a:r>
          </a:p>
          <a:p>
            <a:pPr lvl="0" algn="just">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 GENESIS 2:7</a:t>
            </a: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5563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BB8E-E270-3BC1-9871-3D0CD4FB42F5}"/>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90057733-0981-F4DB-18E2-20488FC7C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0C427D-0316-89E0-B472-1D57E2546B03}"/>
              </a:ext>
            </a:extLst>
          </p:cNvPr>
          <p:cNvSpPr txBox="1"/>
          <p:nvPr/>
        </p:nvSpPr>
        <p:spPr>
          <a:xfrm>
            <a:off x="2988169" y="2022199"/>
            <a:ext cx="8200102"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For the word of God is alive and active. Sharper than any double-edged sword, it penetrates even to dividing soul and spirit...</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HEBREWS 4:12</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862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B4EB0-AF7D-0296-FE26-C229479B1125}"/>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8AD31060-757B-7B60-98D9-025C221F0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2D1FCE2-5AF1-8B55-AD02-DAE3A8CB96BA}"/>
              </a:ext>
            </a:extLst>
          </p:cNvPr>
          <p:cNvSpPr txBox="1"/>
          <p:nvPr/>
        </p:nvSpPr>
        <p:spPr>
          <a:xfrm>
            <a:off x="2733368" y="1136926"/>
            <a:ext cx="8632722" cy="4893647"/>
          </a:xfrm>
          <a:prstGeom prst="rect">
            <a:avLst/>
          </a:prstGeom>
          <a:noFill/>
        </p:spPr>
        <p:txBody>
          <a:bodyPr wrap="square">
            <a:spAutoFit/>
          </a:bodyPr>
          <a:lstStyle/>
          <a:p>
            <a:pPr algn="just"/>
            <a:r>
              <a:rPr lang="en-AU"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 trust the Bible because I trust in Jesus. I love him, and I’ve decided to follow him, so if he talks and acts as if the Bible is trustworthy, authoritative, good, helpful and powerful, I will too… Even if some of my questions remain unanswered, or my answers remain unpopular.</a:t>
            </a:r>
          </a:p>
          <a:p>
            <a:pPr algn="just"/>
            <a:endParaRPr lang="en-AU"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r">
              <a:buFontTx/>
              <a:buChar char="-"/>
            </a:pPr>
            <a:r>
              <a:rPr lang="en-AU"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ANDREW WILSON</a:t>
            </a:r>
          </a:p>
          <a:p>
            <a:pPr algn="r"/>
            <a:r>
              <a:rPr lang="en-AU" sz="24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Unbreakable: What the Son of God said about the Word of God</a:t>
            </a:r>
            <a:endParaRPr lang="en-AU" sz="24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6882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CC4C0-0712-BB30-55EB-CD6182FDDBB2}"/>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C3009AB2-C9F7-3484-CB3E-321B5258E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FFDCB8-3BAD-D80C-4136-1D3BE6C9CFC3}"/>
              </a:ext>
            </a:extLst>
          </p:cNvPr>
          <p:cNvSpPr txBox="1">
            <a:spLocks/>
          </p:cNvSpPr>
          <p:nvPr/>
        </p:nvSpPr>
        <p:spPr>
          <a:xfrm>
            <a:off x="2812026" y="724231"/>
            <a:ext cx="8305271"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 Process</a:t>
            </a:r>
          </a:p>
        </p:txBody>
      </p:sp>
      <p:sp>
        <p:nvSpPr>
          <p:cNvPr id="4" name="TextBox 3">
            <a:extLst>
              <a:ext uri="{FF2B5EF4-FFF2-40B4-BE49-F238E27FC236}">
                <a16:creationId xmlns:a16="http://schemas.microsoft.com/office/drawing/2014/main" id="{1178044E-9B88-AF97-5859-F6F695F9FC4E}"/>
              </a:ext>
            </a:extLst>
          </p:cNvPr>
          <p:cNvSpPr txBox="1"/>
          <p:nvPr/>
        </p:nvSpPr>
        <p:spPr>
          <a:xfrm>
            <a:off x="2890684" y="2655894"/>
            <a:ext cx="8226613" cy="3477875"/>
          </a:xfrm>
          <a:prstGeom prst="rect">
            <a:avLst/>
          </a:prstGeom>
          <a:noFill/>
        </p:spPr>
        <p:txBody>
          <a:bodyPr wrap="square">
            <a:spAutoFit/>
          </a:bodyPr>
          <a:lstStyle/>
          <a:p>
            <a:pPr lvl="0"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[The Holy Scriptures] are able to make you wise for salvation through faith in Christ Jesus. All Scripture is God-breathed and is useful for teaching, rebuking, correcting and training in righteousness…</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 TIMOTHY 3:15-16 </a:t>
            </a:r>
          </a:p>
        </p:txBody>
      </p:sp>
    </p:spTree>
    <p:extLst>
      <p:ext uri="{BB962C8B-B14F-4D97-AF65-F5344CB8AC3E}">
        <p14:creationId xmlns:p14="http://schemas.microsoft.com/office/powerpoint/2010/main" val="156946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BC9D-3DD0-270B-380F-488239CEDE5E}"/>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05212D2E-E31A-3EC6-CBED-951EA15FE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029907B8-D2C1-C506-F3D0-A6EE83CE52BA}"/>
              </a:ext>
            </a:extLst>
          </p:cNvPr>
          <p:cNvSpPr/>
          <p:nvPr/>
        </p:nvSpPr>
        <p:spPr>
          <a:xfrm>
            <a:off x="2379406" y="255024"/>
            <a:ext cx="9461810" cy="6347952"/>
          </a:xfrm>
          <a:custGeom>
            <a:avLst/>
            <a:gdLst/>
            <a:ahLst/>
            <a:cxnLst/>
            <a:rect l="l" t="t" r="r" b="b"/>
            <a:pathLst>
              <a:path w="12375338" h="8229600">
                <a:moveTo>
                  <a:pt x="0" y="0"/>
                </a:moveTo>
                <a:lnTo>
                  <a:pt x="12375338" y="0"/>
                </a:lnTo>
                <a:lnTo>
                  <a:pt x="1237533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13049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63AE9DE6-87CF-A1D9-D4BC-B3A734423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Cartoon of people sitting at a table with a child and a person holding a phone&#10;&#10;AI-generated content may be incorrect.">
            <a:extLst>
              <a:ext uri="{FF2B5EF4-FFF2-40B4-BE49-F238E27FC236}">
                <a16:creationId xmlns:a16="http://schemas.microsoft.com/office/drawing/2014/main" id="{56935428-C6DB-17E8-CDF7-E79A8E9BC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865" y="0"/>
            <a:ext cx="8691715" cy="6858000"/>
          </a:xfrm>
          <a:prstGeom prst="rect">
            <a:avLst/>
          </a:prstGeom>
        </p:spPr>
      </p:pic>
      <p:sp>
        <p:nvSpPr>
          <p:cNvPr id="6" name="TextBox 5">
            <a:extLst>
              <a:ext uri="{FF2B5EF4-FFF2-40B4-BE49-F238E27FC236}">
                <a16:creationId xmlns:a16="http://schemas.microsoft.com/office/drawing/2014/main" id="{E6D0CE5A-EA71-7D37-F4B9-7B9749C5FFC7}"/>
              </a:ext>
            </a:extLst>
          </p:cNvPr>
          <p:cNvSpPr txBox="1"/>
          <p:nvPr/>
        </p:nvSpPr>
        <p:spPr>
          <a:xfrm>
            <a:off x="3661787" y="6400178"/>
            <a:ext cx="6094324" cy="276999"/>
          </a:xfrm>
          <a:prstGeom prst="rect">
            <a:avLst/>
          </a:prstGeom>
          <a:noFill/>
        </p:spPr>
        <p:txBody>
          <a:bodyPr wrap="square">
            <a:spAutoFit/>
          </a:bodyPr>
          <a:lstStyle/>
          <a:p>
            <a:r>
              <a:rPr lang="en-AU" sz="1200" dirty="0">
                <a:latin typeface="Open Sans" panose="020B0606030504020204" pitchFamily="34" charset="0"/>
                <a:ea typeface="Open Sans" panose="020B0606030504020204" pitchFamily="34" charset="0"/>
                <a:cs typeface="Open Sans" panose="020B0606030504020204" pitchFamily="34" charset="0"/>
              </a:rPr>
              <a:t>https://sketchplanations.com/phubbing</a:t>
            </a:r>
          </a:p>
        </p:txBody>
      </p:sp>
    </p:spTree>
    <p:extLst>
      <p:ext uri="{BB962C8B-B14F-4D97-AF65-F5344CB8AC3E}">
        <p14:creationId xmlns:p14="http://schemas.microsoft.com/office/powerpoint/2010/main" val="279636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FA71E-AED3-33A8-DBA4-1F9B26DB9287}"/>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6103649C-6EF9-4FF0-AE9F-1376810A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FB54420-E9AE-FB24-560F-2B35E349133E}"/>
              </a:ext>
            </a:extLst>
          </p:cNvPr>
          <p:cNvSpPr txBox="1"/>
          <p:nvPr/>
        </p:nvSpPr>
        <p:spPr>
          <a:xfrm>
            <a:off x="2762027" y="704677"/>
            <a:ext cx="8545069" cy="6001643"/>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The Bible is not an end in itself, but a means to bring men to an intimate and satisfying knowledge of God, that they may enter into Him, that they may delight in His Presence, may taste and know the inner sweetness of the very God Himself in the core and centre of their hearts.</a:t>
            </a:r>
          </a:p>
          <a:p>
            <a:pPr lvl="0" algn="just">
              <a:defRPr/>
            </a:pP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lvl="0" indent="-457200" algn="r">
              <a:buFontTx/>
              <a:buChar char="-"/>
              <a:defRPr/>
            </a:pPr>
            <a:r>
              <a:rPr lang="en-AU"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AW TOZER</a:t>
            </a:r>
          </a:p>
          <a:p>
            <a:pPr lvl="0" algn="r">
              <a:defRPr/>
            </a:pPr>
            <a:r>
              <a:rPr kumimoji="0" lang="en-AU" sz="3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Pursuit of God</a:t>
            </a:r>
          </a:p>
        </p:txBody>
      </p:sp>
    </p:spTree>
    <p:extLst>
      <p:ext uri="{BB962C8B-B14F-4D97-AF65-F5344CB8AC3E}">
        <p14:creationId xmlns:p14="http://schemas.microsoft.com/office/powerpoint/2010/main" val="419967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A9D6-C596-E3F3-A0C6-1C22F28D3C9D}"/>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566B236E-EAA1-BA4E-82E0-1D3C10BD9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4"/>
          <p:cNvSpPr/>
          <p:nvPr/>
        </p:nvSpPr>
        <p:spPr>
          <a:xfrm>
            <a:off x="2243050" y="126603"/>
            <a:ext cx="9732639" cy="6604793"/>
          </a:xfrm>
          <a:custGeom>
            <a:avLst/>
            <a:gdLst/>
            <a:ahLst/>
            <a:cxnLst/>
            <a:rect l="l" t="t" r="r" b="b"/>
            <a:pathLst>
              <a:path w="14648155" h="8229600">
                <a:moveTo>
                  <a:pt x="0" y="0"/>
                </a:moveTo>
                <a:lnTo>
                  <a:pt x="14648156" y="0"/>
                </a:lnTo>
                <a:lnTo>
                  <a:pt x="14648156" y="8229600"/>
                </a:lnTo>
                <a:lnTo>
                  <a:pt x="0" y="8229600"/>
                </a:lnTo>
                <a:lnTo>
                  <a:pt x="0" y="0"/>
                </a:lnTo>
                <a:close/>
              </a:path>
            </a:pathLst>
          </a:custGeom>
          <a:blipFill>
            <a:blip r:embed="rId3"/>
            <a:stretch>
              <a:fillRect/>
            </a:stretch>
          </a:blipFill>
        </p:spPr>
        <p:txBody>
          <a:bodyPr/>
          <a:lstStyle/>
          <a:p>
            <a:endParaRPr lang="en-AU"/>
          </a:p>
        </p:txBody>
      </p:sp>
    </p:spTree>
    <p:extLst>
      <p:ext uri="{BB962C8B-B14F-4D97-AF65-F5344CB8AC3E}">
        <p14:creationId xmlns:p14="http://schemas.microsoft.com/office/powerpoint/2010/main" val="1277405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4F00-7F95-4155-3F8F-0686301A78B7}"/>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39E69D4F-2BB2-0EDF-4501-0ECFA729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EF9C8F-E336-45D5-8588-18B7A0ABBECB}"/>
              </a:ext>
            </a:extLst>
          </p:cNvPr>
          <p:cNvSpPr txBox="1">
            <a:spLocks/>
          </p:cNvSpPr>
          <p:nvPr/>
        </p:nvSpPr>
        <p:spPr>
          <a:xfrm>
            <a:off x="2735954" y="724231"/>
            <a:ext cx="8381343"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 Purpose</a:t>
            </a:r>
          </a:p>
        </p:txBody>
      </p:sp>
      <p:sp>
        <p:nvSpPr>
          <p:cNvPr id="4" name="TextBox 3">
            <a:extLst>
              <a:ext uri="{FF2B5EF4-FFF2-40B4-BE49-F238E27FC236}">
                <a16:creationId xmlns:a16="http://schemas.microsoft.com/office/drawing/2014/main" id="{1750DB32-B64D-2E50-B657-E56F0CB13760}"/>
              </a:ext>
            </a:extLst>
          </p:cNvPr>
          <p:cNvSpPr txBox="1"/>
          <p:nvPr/>
        </p:nvSpPr>
        <p:spPr>
          <a:xfrm>
            <a:off x="2735954" y="2457713"/>
            <a:ext cx="8381343" cy="4001095"/>
          </a:xfrm>
          <a:prstGeom prst="rect">
            <a:avLst/>
          </a:prstGeom>
          <a:noFill/>
        </p:spPr>
        <p:txBody>
          <a:bodyPr wrap="square">
            <a:spAutoFit/>
          </a:bodyPr>
          <a:lstStyle/>
          <a:p>
            <a:pPr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All Scripture is God-breathed and is useful … so that the servant of God may be thoroughly equipped for every good work.</a:t>
            </a:r>
          </a:p>
          <a:p>
            <a:pPr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 </a:t>
            </a:r>
          </a:p>
          <a:p>
            <a:pPr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(ESV. that the man of God may be complete, equipped for every good work.)</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3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 TIMOTHY 3:17 </a:t>
            </a:r>
          </a:p>
        </p:txBody>
      </p:sp>
    </p:spTree>
    <p:extLst>
      <p:ext uri="{BB962C8B-B14F-4D97-AF65-F5344CB8AC3E}">
        <p14:creationId xmlns:p14="http://schemas.microsoft.com/office/powerpoint/2010/main" val="33822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965F-8C30-97AE-C115-3F391506941A}"/>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AFE29C14-2947-F6A3-F4F6-A1E746FEF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A75A97A-6707-FD59-EC73-8D79B0CE216F}"/>
              </a:ext>
            </a:extLst>
          </p:cNvPr>
          <p:cNvSpPr txBox="1"/>
          <p:nvPr/>
        </p:nvSpPr>
        <p:spPr>
          <a:xfrm>
            <a:off x="2978338" y="606354"/>
            <a:ext cx="8200102" cy="5205143"/>
          </a:xfrm>
          <a:prstGeom prst="rect">
            <a:avLst/>
          </a:prstGeom>
          <a:noFill/>
        </p:spPr>
        <p:txBody>
          <a:bodyPr wrap="square">
            <a:spAutoFit/>
          </a:bodyPr>
          <a:lstStyle/>
          <a:p>
            <a:pPr algn="just"/>
            <a:r>
              <a:rPr lang="en-US" sz="3600" b="1" dirty="0">
                <a:latin typeface="Open Sans" panose="020B0606030504020204" pitchFamily="34" charset="0"/>
                <a:ea typeface="Open Sans" panose="020B0606030504020204" pitchFamily="34" charset="0"/>
                <a:cs typeface="Open Sans" panose="020B0606030504020204" pitchFamily="34" charset="0"/>
              </a:rPr>
              <a:t>Bible Reading Suggestion - BREAD</a:t>
            </a:r>
          </a:p>
          <a:p>
            <a:pPr algn="just"/>
            <a:endParaRPr lang="en-US" sz="3200" b="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lgn="just">
              <a:lnSpc>
                <a:spcPct val="150000"/>
              </a:lnSpc>
              <a:buFont typeface="Arial" panose="020B0604020202020204" pitchFamily="34" charset="0"/>
              <a:buChar char="•"/>
            </a:pPr>
            <a:r>
              <a:rPr lang="en-US" sz="3600" b="0" u="sng" dirty="0">
                <a:effectLst/>
                <a:latin typeface="Open Sans" panose="020B0606030504020204" pitchFamily="34" charset="0"/>
                <a:ea typeface="Open Sans" panose="020B0606030504020204" pitchFamily="34" charset="0"/>
                <a:cs typeface="Open Sans" panose="020B0606030504020204" pitchFamily="34" charset="0"/>
              </a:rPr>
              <a:t>B</a:t>
            </a:r>
            <a:r>
              <a:rPr lang="en-US" sz="3600" b="0" dirty="0">
                <a:effectLst/>
                <a:latin typeface="Open Sans" panose="020B0606030504020204" pitchFamily="34" charset="0"/>
                <a:ea typeface="Open Sans" panose="020B0606030504020204" pitchFamily="34" charset="0"/>
                <a:cs typeface="Open Sans" panose="020B0606030504020204" pitchFamily="34" charset="0"/>
              </a:rPr>
              <a:t>e Still</a:t>
            </a:r>
          </a:p>
          <a:p>
            <a:pPr marL="457200" indent="-457200" algn="just">
              <a:lnSpc>
                <a:spcPct val="150000"/>
              </a:lnSpc>
              <a:buFont typeface="Arial" panose="020B0604020202020204" pitchFamily="34" charset="0"/>
              <a:buChar char="•"/>
            </a:pPr>
            <a:r>
              <a:rPr lang="en-US" sz="3600" u="sng" dirty="0">
                <a:latin typeface="Open Sans" panose="020B0606030504020204" pitchFamily="34" charset="0"/>
                <a:ea typeface="Open Sans" panose="020B0606030504020204" pitchFamily="34" charset="0"/>
                <a:cs typeface="Open Sans" panose="020B0606030504020204" pitchFamily="34" charset="0"/>
              </a:rPr>
              <a:t>R</a:t>
            </a:r>
            <a:r>
              <a:rPr lang="en-US" sz="3600" dirty="0">
                <a:latin typeface="Open Sans" panose="020B0606030504020204" pitchFamily="34" charset="0"/>
                <a:ea typeface="Open Sans" panose="020B0606030504020204" pitchFamily="34" charset="0"/>
                <a:cs typeface="Open Sans" panose="020B0606030504020204" pitchFamily="34" charset="0"/>
              </a:rPr>
              <a:t>ead the Bible (or listen)</a:t>
            </a:r>
          </a:p>
          <a:p>
            <a:pPr marL="457200" indent="-457200" algn="just">
              <a:lnSpc>
                <a:spcPct val="150000"/>
              </a:lnSpc>
              <a:buFont typeface="Arial" panose="020B0604020202020204" pitchFamily="34" charset="0"/>
              <a:buChar char="•"/>
            </a:pPr>
            <a:r>
              <a:rPr lang="en-US" sz="3600" b="0" u="sng" dirty="0">
                <a:effectLst/>
                <a:latin typeface="Open Sans" panose="020B0606030504020204" pitchFamily="34" charset="0"/>
                <a:ea typeface="Open Sans" panose="020B0606030504020204" pitchFamily="34" charset="0"/>
                <a:cs typeface="Open Sans" panose="020B0606030504020204" pitchFamily="34" charset="0"/>
              </a:rPr>
              <a:t>E</a:t>
            </a:r>
            <a:r>
              <a:rPr lang="en-US" sz="3600" b="0" dirty="0">
                <a:effectLst/>
                <a:latin typeface="Open Sans" panose="020B0606030504020204" pitchFamily="34" charset="0"/>
                <a:ea typeface="Open Sans" panose="020B0606030504020204" pitchFamily="34" charset="0"/>
                <a:cs typeface="Open Sans" panose="020B0606030504020204" pitchFamily="34" charset="0"/>
              </a:rPr>
              <a:t>ncounter</a:t>
            </a:r>
          </a:p>
          <a:p>
            <a:pPr marL="457200" indent="-457200" algn="just">
              <a:lnSpc>
                <a:spcPct val="150000"/>
              </a:lnSpc>
              <a:buFont typeface="Arial" panose="020B0604020202020204" pitchFamily="34" charset="0"/>
              <a:buChar char="•"/>
            </a:pPr>
            <a:r>
              <a:rPr lang="en-US" sz="3600" u="sng" dirty="0">
                <a:latin typeface="Open Sans" panose="020B0606030504020204" pitchFamily="34" charset="0"/>
                <a:ea typeface="Open Sans" panose="020B0606030504020204" pitchFamily="34" charset="0"/>
                <a:cs typeface="Open Sans" panose="020B0606030504020204" pitchFamily="34" charset="0"/>
              </a:rPr>
              <a:t>A</a:t>
            </a:r>
            <a:r>
              <a:rPr lang="en-US" sz="3600" dirty="0">
                <a:latin typeface="Open Sans" panose="020B0606030504020204" pitchFamily="34" charset="0"/>
                <a:ea typeface="Open Sans" panose="020B0606030504020204" pitchFamily="34" charset="0"/>
                <a:cs typeface="Open Sans" panose="020B0606030504020204" pitchFamily="34" charset="0"/>
              </a:rPr>
              <a:t>pply</a:t>
            </a:r>
          </a:p>
          <a:p>
            <a:pPr marL="457200" indent="-457200" algn="just">
              <a:lnSpc>
                <a:spcPct val="150000"/>
              </a:lnSpc>
              <a:buFont typeface="Arial" panose="020B0604020202020204" pitchFamily="34" charset="0"/>
              <a:buChar char="•"/>
            </a:pPr>
            <a:r>
              <a:rPr lang="en-US" sz="3600" b="0" u="sng" dirty="0">
                <a:effectLst/>
                <a:latin typeface="Open Sans" panose="020B0606030504020204" pitchFamily="34" charset="0"/>
                <a:ea typeface="Open Sans" panose="020B0606030504020204" pitchFamily="34" charset="0"/>
                <a:cs typeface="Open Sans" panose="020B0606030504020204" pitchFamily="34" charset="0"/>
              </a:rPr>
              <a:t>D</a:t>
            </a:r>
            <a:r>
              <a:rPr lang="en-US" sz="3600" b="0" dirty="0">
                <a:effectLst/>
                <a:latin typeface="Open Sans" panose="020B0606030504020204" pitchFamily="34" charset="0"/>
                <a:ea typeface="Open Sans" panose="020B0606030504020204" pitchFamily="34" charset="0"/>
                <a:cs typeface="Open Sans" panose="020B0606030504020204" pitchFamily="34" charset="0"/>
              </a:rPr>
              <a:t>evote</a:t>
            </a:r>
            <a:endParaRPr lang="en-AU"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575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3DDE-1149-D143-6797-0E2A5EBF9C64}"/>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7631D292-343C-2B57-B735-C0BCC66D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5AFAA51D-D15E-B583-7D3C-796D82B25B1A}"/>
              </a:ext>
            </a:extLst>
          </p:cNvPr>
          <p:cNvSpPr/>
          <p:nvPr/>
        </p:nvSpPr>
        <p:spPr>
          <a:xfrm>
            <a:off x="2177037" y="184354"/>
            <a:ext cx="9857648" cy="6489291"/>
          </a:xfrm>
          <a:custGeom>
            <a:avLst/>
            <a:gdLst/>
            <a:ahLst/>
            <a:cxnLst/>
            <a:rect l="l" t="t" r="r" b="b"/>
            <a:pathLst>
              <a:path w="12734391" h="8229600">
                <a:moveTo>
                  <a:pt x="0" y="0"/>
                </a:moveTo>
                <a:lnTo>
                  <a:pt x="12734390" y="0"/>
                </a:lnTo>
                <a:lnTo>
                  <a:pt x="1273439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46375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A8FB-E3B4-4082-D135-C08E1081BE5D}"/>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A018940A-78B2-A378-6E5D-10764764A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A3587E-59A5-EE7C-8820-584B7D67C182}"/>
              </a:ext>
            </a:extLst>
          </p:cNvPr>
          <p:cNvSpPr txBox="1"/>
          <p:nvPr/>
        </p:nvSpPr>
        <p:spPr>
          <a:xfrm>
            <a:off x="2949676" y="1009106"/>
            <a:ext cx="8268930" cy="5632311"/>
          </a:xfrm>
          <a:prstGeom prst="rect">
            <a:avLst/>
          </a:prstGeom>
          <a:noFill/>
        </p:spPr>
        <p:txBody>
          <a:bodyPr wrap="square">
            <a:spAutoFit/>
          </a:bodyPr>
          <a:lstStyle/>
          <a:p>
            <a:pPr algn="just"/>
            <a:r>
              <a:rPr lang="en-AU" sz="3600" dirty="0">
                <a:effectLst/>
                <a:latin typeface="Open Sans" panose="020B0606030504020204" pitchFamily="34" charset="0"/>
                <a:ea typeface="Open Sans" panose="020B0606030504020204" pitchFamily="34" charset="0"/>
                <a:cs typeface="Open Sans" panose="020B0606030504020204" pitchFamily="34" charset="0"/>
              </a:rPr>
              <a:t>The teachings of the Bible, no matter how thoroughly studied and firmly believed, can never by themselves constitute our personal walk with God. They have to be applied to us as individuals and to our individualised circumstances or they remain no part of our lives.</a:t>
            </a:r>
          </a:p>
          <a:p>
            <a:pPr algn="just"/>
            <a:endParaRPr lang="en-AU" sz="3600" dirty="0">
              <a:latin typeface="Open Sans" panose="020B0606030504020204" pitchFamily="34" charset="0"/>
              <a:ea typeface="Open Sans" panose="020B0606030504020204" pitchFamily="34" charset="0"/>
              <a:cs typeface="Open Sans" panose="020B0606030504020204" pitchFamily="34" charset="0"/>
            </a:endParaRPr>
          </a:p>
          <a:p>
            <a:pPr algn="r"/>
            <a:r>
              <a:rPr lang="en-AU" sz="3600" dirty="0">
                <a:latin typeface="Open Sans" panose="020B0606030504020204" pitchFamily="34" charset="0"/>
                <a:ea typeface="Open Sans" panose="020B0606030504020204" pitchFamily="34" charset="0"/>
                <a:cs typeface="Open Sans" panose="020B0606030504020204" pitchFamily="34" charset="0"/>
              </a:rPr>
              <a:t>- DALLAS WILLARD</a:t>
            </a:r>
          </a:p>
        </p:txBody>
      </p:sp>
    </p:spTree>
    <p:extLst>
      <p:ext uri="{BB962C8B-B14F-4D97-AF65-F5344CB8AC3E}">
        <p14:creationId xmlns:p14="http://schemas.microsoft.com/office/powerpoint/2010/main" val="3254505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6C80-EBBB-B7FA-5D8D-3A880941E5E8}"/>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97A60A72-D706-959F-79DC-5D82C9B92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4CAB35E2-622A-5E6F-3BF6-F2010E65C7B0}"/>
              </a:ext>
            </a:extLst>
          </p:cNvPr>
          <p:cNvSpPr/>
          <p:nvPr/>
        </p:nvSpPr>
        <p:spPr>
          <a:xfrm>
            <a:off x="2320413" y="55921"/>
            <a:ext cx="9515514" cy="674615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334258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8F507-31D6-840B-530B-CB57B8C6533D}"/>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A79EDF2A-BB9F-4596-BE2D-21FBD2AE8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5B79620-011A-95A9-1701-6B28C271F53D}"/>
              </a:ext>
            </a:extLst>
          </p:cNvPr>
          <p:cNvPicPr>
            <a:picLocks noChangeAspect="1"/>
          </p:cNvPicPr>
          <p:nvPr/>
        </p:nvPicPr>
        <p:blipFill>
          <a:blip r:embed="rId3"/>
          <a:stretch>
            <a:fillRect/>
          </a:stretch>
        </p:blipFill>
        <p:spPr>
          <a:xfrm>
            <a:off x="2114471" y="272845"/>
            <a:ext cx="9971081" cy="6312310"/>
          </a:xfrm>
          <a:prstGeom prst="rect">
            <a:avLst/>
          </a:prstGeom>
        </p:spPr>
      </p:pic>
    </p:spTree>
    <p:extLst>
      <p:ext uri="{BB962C8B-B14F-4D97-AF65-F5344CB8AC3E}">
        <p14:creationId xmlns:p14="http://schemas.microsoft.com/office/powerpoint/2010/main" val="311772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ACA99-E834-06AB-FBA3-F5E420C9757F}"/>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AC9DADB7-C86A-7483-5F5A-DF5E983C1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0EA12F-7D97-2AAF-3E98-CEEBE83C1C36}"/>
              </a:ext>
            </a:extLst>
          </p:cNvPr>
          <p:cNvSpPr txBox="1"/>
          <p:nvPr/>
        </p:nvSpPr>
        <p:spPr>
          <a:xfrm>
            <a:off x="3135653" y="2297502"/>
            <a:ext cx="7846979"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‘Man shall not live on bread alone, but on every word that comes from the mouth of God.’</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MATTHEW 4:4</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247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EE327-599F-78EF-4EC7-BB6FF787D5BE}"/>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D1E79871-4EF8-5FA0-4BDD-09B9EC4C8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BC1223-C5A6-A36E-59D0-43315C4EC8DC}"/>
              </a:ext>
            </a:extLst>
          </p:cNvPr>
          <p:cNvSpPr txBox="1"/>
          <p:nvPr/>
        </p:nvSpPr>
        <p:spPr>
          <a:xfrm>
            <a:off x="3077497" y="805677"/>
            <a:ext cx="8042787" cy="5632311"/>
          </a:xfrm>
          <a:prstGeom prst="rect">
            <a:avLst/>
          </a:prstGeom>
          <a:noFill/>
        </p:spPr>
        <p:txBody>
          <a:bodyPr wrap="square">
            <a:spAutoFit/>
          </a:bodyPr>
          <a:lstStyle/>
          <a:p>
            <a:pPr algn="just"/>
            <a:r>
              <a:rPr lang="en-AU" sz="3600" dirty="0">
                <a:effectLst/>
                <a:latin typeface="Open Sans" panose="020B0606030504020204" pitchFamily="34" charset="0"/>
                <a:ea typeface="Open Sans" panose="020B0606030504020204" pitchFamily="34" charset="0"/>
                <a:cs typeface="Open Sans" panose="020B0606030504020204" pitchFamily="34" charset="0"/>
              </a:rPr>
              <a:t>As disciples of Jesus Christ, I believe we cannot abandon faith in our ability to hear from God. To abandon this is to abandon the reality of a personal relationship with God, and that we must not do. Our hearts and minds, as well as the realities of the Christian tradition, stand against it.</a:t>
            </a:r>
          </a:p>
          <a:p>
            <a:pPr algn="just"/>
            <a:endParaRPr lang="en-AU" sz="3600" dirty="0">
              <a:latin typeface="Open Sans" panose="020B0606030504020204" pitchFamily="34" charset="0"/>
              <a:ea typeface="Open Sans" panose="020B0606030504020204" pitchFamily="34" charset="0"/>
              <a:cs typeface="Open Sans" panose="020B0606030504020204" pitchFamily="34" charset="0"/>
            </a:endParaRPr>
          </a:p>
          <a:p>
            <a:pPr algn="r"/>
            <a:r>
              <a:rPr lang="en-AU" sz="3600" dirty="0">
                <a:effectLst/>
                <a:latin typeface="Open Sans" panose="020B0606030504020204" pitchFamily="34" charset="0"/>
                <a:ea typeface="Open Sans" panose="020B0606030504020204" pitchFamily="34" charset="0"/>
                <a:cs typeface="Open Sans" panose="020B0606030504020204" pitchFamily="34" charset="0"/>
              </a:rPr>
              <a:t>- DALLAS WILLARD</a:t>
            </a:r>
            <a:endParaRPr lang="en-AU" sz="3600" dirty="0"/>
          </a:p>
        </p:txBody>
      </p:sp>
    </p:spTree>
    <p:extLst>
      <p:ext uri="{BB962C8B-B14F-4D97-AF65-F5344CB8AC3E}">
        <p14:creationId xmlns:p14="http://schemas.microsoft.com/office/powerpoint/2010/main" val="353387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5BD0-490D-CBC7-E9B2-057A0BDAB4F9}"/>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D944658E-9F68-2C0A-F8E2-B27E263B4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DC762C-BE7E-1F06-FCD9-36BAD526BB6C}"/>
              </a:ext>
            </a:extLst>
          </p:cNvPr>
          <p:cNvSpPr txBox="1">
            <a:spLocks/>
          </p:cNvSpPr>
          <p:nvPr/>
        </p:nvSpPr>
        <p:spPr>
          <a:xfrm>
            <a:off x="2902974" y="506006"/>
            <a:ext cx="8214852"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dirty="0">
                <a:solidFill>
                  <a:srgbClr val="000000"/>
                </a:solidFill>
                <a:latin typeface="Open Sans" panose="020B0606030504020204" pitchFamily="34" charset="0"/>
              </a:rPr>
              <a:t>2 TIMOTHY 3:10-17</a:t>
            </a:r>
            <a:endParaRPr lang="en-US" sz="9600" dirty="0"/>
          </a:p>
        </p:txBody>
      </p:sp>
      <p:sp>
        <p:nvSpPr>
          <p:cNvPr id="4" name="TextBox 3">
            <a:extLst>
              <a:ext uri="{FF2B5EF4-FFF2-40B4-BE49-F238E27FC236}">
                <a16:creationId xmlns:a16="http://schemas.microsoft.com/office/drawing/2014/main" id="{F52032EF-2079-9C63-B4FF-B52E91538E72}"/>
              </a:ext>
            </a:extLst>
          </p:cNvPr>
          <p:cNvSpPr txBox="1"/>
          <p:nvPr/>
        </p:nvSpPr>
        <p:spPr>
          <a:xfrm>
            <a:off x="2902974" y="1827679"/>
            <a:ext cx="8214852" cy="4524315"/>
          </a:xfrm>
          <a:prstGeom prst="rect">
            <a:avLst/>
          </a:prstGeom>
          <a:noFill/>
        </p:spPr>
        <p:txBody>
          <a:bodyPr wrap="square">
            <a:spAutoFit/>
          </a:bodyPr>
          <a:lstStyle/>
          <a:p>
            <a:pPr algn="just"/>
            <a:r>
              <a:rPr lang="en-US" sz="3600" baseline="30000" dirty="0">
                <a:latin typeface="Open Sans" panose="020B0606030504020204" pitchFamily="34" charset="0"/>
                <a:ea typeface="Open Sans" panose="020B0606030504020204" pitchFamily="34" charset="0"/>
                <a:cs typeface="Open Sans" panose="020B0606030504020204" pitchFamily="34" charset="0"/>
              </a:rPr>
              <a:t>10 </a:t>
            </a:r>
            <a:r>
              <a:rPr lang="en-US" sz="3600" dirty="0">
                <a:latin typeface="Open Sans" panose="020B0606030504020204" pitchFamily="34" charset="0"/>
                <a:ea typeface="Open Sans" panose="020B0606030504020204" pitchFamily="34" charset="0"/>
                <a:cs typeface="Open Sans" panose="020B0606030504020204" pitchFamily="34" charset="0"/>
              </a:rPr>
              <a:t>You, however, know all about my teaching, my way of life, my purpose, faith, patience, love, endurance, </a:t>
            </a:r>
            <a:r>
              <a:rPr lang="en-US" sz="3600" baseline="30000" dirty="0">
                <a:latin typeface="Open Sans" panose="020B0606030504020204" pitchFamily="34" charset="0"/>
                <a:ea typeface="Open Sans" panose="020B0606030504020204" pitchFamily="34" charset="0"/>
                <a:cs typeface="Open Sans" panose="020B0606030504020204" pitchFamily="34" charset="0"/>
              </a:rPr>
              <a:t>11</a:t>
            </a:r>
          </a:p>
          <a:p>
            <a:pPr algn="just"/>
            <a:r>
              <a:rPr lang="en-US" sz="3600" dirty="0">
                <a:latin typeface="Open Sans" panose="020B0606030504020204" pitchFamily="34" charset="0"/>
                <a:ea typeface="Open Sans" panose="020B0606030504020204" pitchFamily="34" charset="0"/>
                <a:cs typeface="Open Sans" panose="020B0606030504020204" pitchFamily="34" charset="0"/>
              </a:rPr>
              <a:t>persecutions, sufferings—what kinds of things happened to me in Antioch, Iconium and Lystra, the persecutions I endured. Yet the Lord rescued me from all of them. </a:t>
            </a:r>
          </a:p>
        </p:txBody>
      </p:sp>
    </p:spTree>
    <p:extLst>
      <p:ext uri="{BB962C8B-B14F-4D97-AF65-F5344CB8AC3E}">
        <p14:creationId xmlns:p14="http://schemas.microsoft.com/office/powerpoint/2010/main" val="49958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DEEE-A8CA-B0DA-E246-DA6F552F7A65}"/>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7CB97DEA-77E5-0DE3-A3BF-01061F8BA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6FDD56D-E9C6-4143-E0F7-BA80264B4F0F}"/>
              </a:ext>
            </a:extLst>
          </p:cNvPr>
          <p:cNvSpPr txBox="1"/>
          <p:nvPr/>
        </p:nvSpPr>
        <p:spPr>
          <a:xfrm>
            <a:off x="2919344" y="612844"/>
            <a:ext cx="8269766" cy="5632311"/>
          </a:xfrm>
          <a:prstGeom prst="rect">
            <a:avLst/>
          </a:prstGeom>
          <a:noFill/>
        </p:spPr>
        <p:txBody>
          <a:bodyPr wrap="square">
            <a:spAutoFit/>
          </a:bodyPr>
          <a:lstStyle/>
          <a:p>
            <a:pPr lvl="0" algn="just">
              <a:defRPr/>
            </a:pPr>
            <a:r>
              <a:rPr lang="en-US" sz="3600" baseline="30000" dirty="0">
                <a:latin typeface="Open Sans" panose="020B0606030504020204" pitchFamily="34" charset="0"/>
                <a:ea typeface="Open Sans" panose="020B0606030504020204" pitchFamily="34" charset="0"/>
                <a:cs typeface="Open Sans" panose="020B0606030504020204" pitchFamily="34" charset="0"/>
              </a:rPr>
              <a:t>12 </a:t>
            </a:r>
            <a:r>
              <a:rPr lang="en-US" sz="3600" dirty="0">
                <a:latin typeface="Open Sans" panose="020B0606030504020204" pitchFamily="34" charset="0"/>
                <a:ea typeface="Open Sans" panose="020B0606030504020204" pitchFamily="34" charset="0"/>
                <a:cs typeface="Open Sans" panose="020B0606030504020204" pitchFamily="34" charset="0"/>
              </a:rPr>
              <a:t>In fact, everyone who wants to live a godly life in Christ Jesus will be persecuted, </a:t>
            </a:r>
            <a:r>
              <a:rPr lang="en-US" sz="3600" baseline="30000" dirty="0">
                <a:latin typeface="Open Sans" panose="020B0606030504020204" pitchFamily="34" charset="0"/>
                <a:ea typeface="Open Sans" panose="020B0606030504020204" pitchFamily="34" charset="0"/>
                <a:cs typeface="Open Sans" panose="020B0606030504020204" pitchFamily="34" charset="0"/>
              </a:rPr>
              <a:t>13 </a:t>
            </a:r>
            <a:r>
              <a:rPr lang="en-US" sz="3600" dirty="0">
                <a:latin typeface="Open Sans" panose="020B0606030504020204" pitchFamily="34" charset="0"/>
                <a:ea typeface="Open Sans" panose="020B0606030504020204" pitchFamily="34" charset="0"/>
                <a:cs typeface="Open Sans" panose="020B0606030504020204" pitchFamily="34" charset="0"/>
              </a:rPr>
              <a:t>while evildoers and impostors will go from bad to worse, deceiving and being deceived.</a:t>
            </a:r>
          </a:p>
          <a:p>
            <a:pPr lvl="0" algn="just">
              <a:defRPr/>
            </a:pPr>
            <a:r>
              <a:rPr lang="en-US" sz="3600" dirty="0">
                <a:latin typeface="Open Sans" panose="020B0606030504020204" pitchFamily="34" charset="0"/>
                <a:ea typeface="Open Sans" panose="020B0606030504020204" pitchFamily="34" charset="0"/>
                <a:cs typeface="Open Sans" panose="020B0606030504020204" pitchFamily="34" charset="0"/>
              </a:rPr>
              <a:t> </a:t>
            </a:r>
          </a:p>
          <a:p>
            <a:pPr lvl="0" algn="just">
              <a:defRPr/>
            </a:pPr>
            <a:r>
              <a:rPr lang="en-US" sz="3600" baseline="30000" dirty="0">
                <a:latin typeface="Open Sans" panose="020B0606030504020204" pitchFamily="34" charset="0"/>
                <a:ea typeface="Open Sans" panose="020B0606030504020204" pitchFamily="34" charset="0"/>
                <a:cs typeface="Open Sans" panose="020B0606030504020204" pitchFamily="34" charset="0"/>
              </a:rPr>
              <a:t>14 </a:t>
            </a:r>
            <a:r>
              <a:rPr lang="en-US" sz="3600" dirty="0">
                <a:latin typeface="Open Sans" panose="020B0606030504020204" pitchFamily="34" charset="0"/>
                <a:ea typeface="Open Sans" panose="020B0606030504020204" pitchFamily="34" charset="0"/>
                <a:cs typeface="Open Sans" panose="020B0606030504020204" pitchFamily="34" charset="0"/>
              </a:rPr>
              <a:t>But as for you, continue in what you have learned and have become convinced of, because you know those from whom you learned it, </a:t>
            </a: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905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B07A6-F65E-5C11-4D3A-ED181657716A}"/>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90AD899A-A2DE-4B57-CF83-F4DDC74D8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0540BDA-C069-69EE-20C6-98ADFBBF28CA}"/>
              </a:ext>
            </a:extLst>
          </p:cNvPr>
          <p:cNvSpPr txBox="1"/>
          <p:nvPr/>
        </p:nvSpPr>
        <p:spPr>
          <a:xfrm>
            <a:off x="2988168" y="612844"/>
            <a:ext cx="8141947" cy="5632311"/>
          </a:xfrm>
          <a:prstGeom prst="rect">
            <a:avLst/>
          </a:prstGeom>
          <a:noFill/>
        </p:spPr>
        <p:txBody>
          <a:bodyPr wrap="square">
            <a:spAutoFit/>
          </a:bodyPr>
          <a:lstStyle/>
          <a:p>
            <a:pPr lvl="0" algn="just">
              <a:defRPr/>
            </a:pPr>
            <a:r>
              <a:rPr lang="en-US" sz="3600" baseline="30000" dirty="0">
                <a:latin typeface="Open Sans" panose="020B0606030504020204" pitchFamily="34" charset="0"/>
                <a:ea typeface="Open Sans" panose="020B0606030504020204" pitchFamily="34" charset="0"/>
                <a:cs typeface="Open Sans" panose="020B0606030504020204" pitchFamily="34" charset="0"/>
              </a:rPr>
              <a:t>15 </a:t>
            </a:r>
            <a:r>
              <a:rPr lang="en-US" sz="3600" dirty="0">
                <a:latin typeface="Open Sans" panose="020B0606030504020204" pitchFamily="34" charset="0"/>
                <a:ea typeface="Open Sans" panose="020B0606030504020204" pitchFamily="34" charset="0"/>
                <a:cs typeface="Open Sans" panose="020B0606030504020204" pitchFamily="34" charset="0"/>
              </a:rPr>
              <a:t>and how from infancy you have known the Holy Scriptures, which are able to make you wise for salvation through faith in Christ Jesus. </a:t>
            </a:r>
          </a:p>
          <a:p>
            <a:pPr lvl="0" algn="just">
              <a:defRPr/>
            </a:pPr>
            <a:r>
              <a:rPr lang="en-US" sz="3600" baseline="30000" dirty="0">
                <a:latin typeface="Open Sans" panose="020B0606030504020204" pitchFamily="34" charset="0"/>
                <a:ea typeface="Open Sans" panose="020B0606030504020204" pitchFamily="34" charset="0"/>
                <a:cs typeface="Open Sans" panose="020B0606030504020204" pitchFamily="34" charset="0"/>
              </a:rPr>
              <a:t>16 </a:t>
            </a:r>
            <a:r>
              <a:rPr lang="en-US" sz="3600" dirty="0">
                <a:latin typeface="Open Sans" panose="020B0606030504020204" pitchFamily="34" charset="0"/>
                <a:ea typeface="Open Sans" panose="020B0606030504020204" pitchFamily="34" charset="0"/>
                <a:cs typeface="Open Sans" panose="020B0606030504020204" pitchFamily="34" charset="0"/>
              </a:rPr>
              <a:t>All Scripture is God-breathed and is useful for teaching, rebuking, correcting and training in righteousness, </a:t>
            </a:r>
            <a:r>
              <a:rPr lang="en-US" sz="3600" baseline="30000" dirty="0">
                <a:latin typeface="Open Sans" panose="020B0606030504020204" pitchFamily="34" charset="0"/>
                <a:ea typeface="Open Sans" panose="020B0606030504020204" pitchFamily="34" charset="0"/>
                <a:cs typeface="Open Sans" panose="020B0606030504020204" pitchFamily="34" charset="0"/>
              </a:rPr>
              <a:t>17 </a:t>
            </a:r>
            <a:r>
              <a:rPr lang="en-US" sz="3600" dirty="0">
                <a:latin typeface="Open Sans" panose="020B0606030504020204" pitchFamily="34" charset="0"/>
                <a:ea typeface="Open Sans" panose="020B0606030504020204" pitchFamily="34" charset="0"/>
                <a:cs typeface="Open Sans" panose="020B0606030504020204" pitchFamily="34" charset="0"/>
              </a:rPr>
              <a:t>so that the servant of God may be thoroughly equipped for every good work.</a:t>
            </a:r>
            <a:endPar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266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B698-5032-3F5B-C3FC-93B3ABB98814}"/>
            </a:ext>
          </a:extLst>
        </p:cNvPr>
        <p:cNvGrpSpPr/>
        <p:nvPr/>
      </p:nvGrpSpPr>
      <p:grpSpPr>
        <a:xfrm>
          <a:off x="0" y="0"/>
          <a:ext cx="0" cy="0"/>
          <a:chOff x="0" y="0"/>
          <a:chExt cx="0" cy="0"/>
        </a:xfrm>
      </p:grpSpPr>
      <p:pic>
        <p:nvPicPr>
          <p:cNvPr id="3" name="Picture 2" descr="A white background with black dots&#10;&#10;AI-generated content may be incorrect.">
            <a:extLst>
              <a:ext uri="{FF2B5EF4-FFF2-40B4-BE49-F238E27FC236}">
                <a16:creationId xmlns:a16="http://schemas.microsoft.com/office/drawing/2014/main" id="{9C460E12-1AC1-4BDC-BFF2-224615461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p:cNvSpPr/>
          <p:nvPr/>
        </p:nvSpPr>
        <p:spPr>
          <a:xfrm>
            <a:off x="2182760" y="161924"/>
            <a:ext cx="9851924" cy="6534151"/>
          </a:xfrm>
          <a:custGeom>
            <a:avLst/>
            <a:gdLst/>
            <a:ahLst/>
            <a:cxnLst/>
            <a:rect l="l" t="t" r="r" b="b"/>
            <a:pathLst>
              <a:path w="12333188" h="8229600">
                <a:moveTo>
                  <a:pt x="0" y="0"/>
                </a:moveTo>
                <a:lnTo>
                  <a:pt x="12333188" y="0"/>
                </a:lnTo>
                <a:lnTo>
                  <a:pt x="1233318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564923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5032</TotalTime>
  <Words>796</Words>
  <Application>Microsoft Office PowerPoint</Application>
  <PresentationFormat>Widescreen</PresentationFormat>
  <Paragraphs>67</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Aptos Display</vt: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Christie</dc:creator>
  <cp:lastModifiedBy>Michael Christie</cp:lastModifiedBy>
  <cp:revision>3</cp:revision>
  <cp:lastPrinted>2025-10-31T09:50:02Z</cp:lastPrinted>
  <dcterms:created xsi:type="dcterms:W3CDTF">2025-10-21T03:19:46Z</dcterms:created>
  <dcterms:modified xsi:type="dcterms:W3CDTF">2025-11-01T06:09:18Z</dcterms:modified>
</cp:coreProperties>
</file>