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634" r:id="rId2"/>
    <p:sldId id="635" r:id="rId3"/>
    <p:sldId id="638" r:id="rId4"/>
    <p:sldId id="637" r:id="rId5"/>
    <p:sldId id="657" r:id="rId6"/>
    <p:sldId id="639" r:id="rId7"/>
    <p:sldId id="645" r:id="rId8"/>
    <p:sldId id="650" r:id="rId9"/>
    <p:sldId id="642" r:id="rId10"/>
    <p:sldId id="641" r:id="rId11"/>
    <p:sldId id="658" r:id="rId12"/>
    <p:sldId id="659" r:id="rId13"/>
    <p:sldId id="660" r:id="rId14"/>
    <p:sldId id="661" r:id="rId15"/>
    <p:sldId id="662" r:id="rId16"/>
    <p:sldId id="663" r:id="rId17"/>
    <p:sldId id="664" r:id="rId18"/>
    <p:sldId id="665" r:id="rId19"/>
    <p:sldId id="666" r:id="rId20"/>
    <p:sldId id="670" r:id="rId21"/>
    <p:sldId id="667" r:id="rId22"/>
    <p:sldId id="668" r:id="rId23"/>
    <p:sldId id="669" r:id="rId24"/>
    <p:sldId id="671" r:id="rId25"/>
    <p:sldId id="672" r:id="rId26"/>
    <p:sldId id="67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D1ECED-1F0E-4642-ACCB-93CC0ED23C81}" v="2" dt="2026-06-02T04:59:59.1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2" d="100"/>
          <a:sy n="52" d="100"/>
        </p:scale>
        <p:origin x="751"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66B3C-706C-388C-2F08-CCD8D4B08F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2724DB95-5512-AF92-F6D3-096DF3CA98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E3F4A6B6-AA65-2E7C-CF68-B32C60D3DD93}"/>
              </a:ext>
            </a:extLst>
          </p:cNvPr>
          <p:cNvSpPr>
            <a:spLocks noGrp="1"/>
          </p:cNvSpPr>
          <p:nvPr>
            <p:ph type="dt" sz="half" idx="10"/>
          </p:nvPr>
        </p:nvSpPr>
        <p:spPr/>
        <p:txBody>
          <a:bodyPr/>
          <a:lstStyle/>
          <a:p>
            <a:fld id="{490A3C1B-4E53-44F9-B05F-78ED08976705}" type="datetimeFigureOut">
              <a:rPr lang="en-AU" smtClean="0"/>
              <a:t>22/07/2026</a:t>
            </a:fld>
            <a:endParaRPr lang="en-AU"/>
          </a:p>
        </p:txBody>
      </p:sp>
      <p:sp>
        <p:nvSpPr>
          <p:cNvPr id="5" name="Footer Placeholder 4">
            <a:extLst>
              <a:ext uri="{FF2B5EF4-FFF2-40B4-BE49-F238E27FC236}">
                <a16:creationId xmlns:a16="http://schemas.microsoft.com/office/drawing/2014/main" id="{4AB8AE5B-69B3-0559-409B-F2F5D5706FF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21F022E-CB17-2253-7711-C7027346BC4F}"/>
              </a:ext>
            </a:extLst>
          </p:cNvPr>
          <p:cNvSpPr>
            <a:spLocks noGrp="1"/>
          </p:cNvSpPr>
          <p:nvPr>
            <p:ph type="sldNum" sz="quarter" idx="12"/>
          </p:nvPr>
        </p:nvSpPr>
        <p:spPr/>
        <p:txBody>
          <a:bodyPr/>
          <a:lstStyle/>
          <a:p>
            <a:fld id="{E7463DEB-240C-40B8-8F5A-3B3D1B22869A}" type="slidenum">
              <a:rPr lang="en-AU" smtClean="0"/>
              <a:t>‹#›</a:t>
            </a:fld>
            <a:endParaRPr lang="en-AU"/>
          </a:p>
        </p:txBody>
      </p:sp>
    </p:spTree>
    <p:extLst>
      <p:ext uri="{BB962C8B-B14F-4D97-AF65-F5344CB8AC3E}">
        <p14:creationId xmlns:p14="http://schemas.microsoft.com/office/powerpoint/2010/main" val="2984856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90668-06B0-F3C1-F682-CEBBE3F3F2C9}"/>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2EBF415-B8FE-963C-979D-EFBF89D11E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34E2CE4-DA13-3F5B-E87A-64C4799B7973}"/>
              </a:ext>
            </a:extLst>
          </p:cNvPr>
          <p:cNvSpPr>
            <a:spLocks noGrp="1"/>
          </p:cNvSpPr>
          <p:nvPr>
            <p:ph type="dt" sz="half" idx="10"/>
          </p:nvPr>
        </p:nvSpPr>
        <p:spPr/>
        <p:txBody>
          <a:bodyPr/>
          <a:lstStyle/>
          <a:p>
            <a:fld id="{490A3C1B-4E53-44F9-B05F-78ED08976705}" type="datetimeFigureOut">
              <a:rPr lang="en-AU" smtClean="0"/>
              <a:t>22/07/2026</a:t>
            </a:fld>
            <a:endParaRPr lang="en-AU"/>
          </a:p>
        </p:txBody>
      </p:sp>
      <p:sp>
        <p:nvSpPr>
          <p:cNvPr id="5" name="Footer Placeholder 4">
            <a:extLst>
              <a:ext uri="{FF2B5EF4-FFF2-40B4-BE49-F238E27FC236}">
                <a16:creationId xmlns:a16="http://schemas.microsoft.com/office/drawing/2014/main" id="{FF57CD0C-C51E-E312-FD15-88FE63CA9A7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0D6B7F1-92EE-AEFF-CCF6-391CCB31B02C}"/>
              </a:ext>
            </a:extLst>
          </p:cNvPr>
          <p:cNvSpPr>
            <a:spLocks noGrp="1"/>
          </p:cNvSpPr>
          <p:nvPr>
            <p:ph type="sldNum" sz="quarter" idx="12"/>
          </p:nvPr>
        </p:nvSpPr>
        <p:spPr/>
        <p:txBody>
          <a:bodyPr/>
          <a:lstStyle/>
          <a:p>
            <a:fld id="{E7463DEB-240C-40B8-8F5A-3B3D1B22869A}" type="slidenum">
              <a:rPr lang="en-AU" smtClean="0"/>
              <a:t>‹#›</a:t>
            </a:fld>
            <a:endParaRPr lang="en-AU"/>
          </a:p>
        </p:txBody>
      </p:sp>
    </p:spTree>
    <p:extLst>
      <p:ext uri="{BB962C8B-B14F-4D97-AF65-F5344CB8AC3E}">
        <p14:creationId xmlns:p14="http://schemas.microsoft.com/office/powerpoint/2010/main" val="3207456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AAE335-97CB-AC47-9348-8E9FD461A78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B8EC9E7-04B2-3DAE-208C-D1BB54D2A8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94222C6-CC73-AB6A-1B0C-2DBF4C0CBBF2}"/>
              </a:ext>
            </a:extLst>
          </p:cNvPr>
          <p:cNvSpPr>
            <a:spLocks noGrp="1"/>
          </p:cNvSpPr>
          <p:nvPr>
            <p:ph type="dt" sz="half" idx="10"/>
          </p:nvPr>
        </p:nvSpPr>
        <p:spPr/>
        <p:txBody>
          <a:bodyPr/>
          <a:lstStyle/>
          <a:p>
            <a:fld id="{490A3C1B-4E53-44F9-B05F-78ED08976705}" type="datetimeFigureOut">
              <a:rPr lang="en-AU" smtClean="0"/>
              <a:t>22/07/2026</a:t>
            </a:fld>
            <a:endParaRPr lang="en-AU"/>
          </a:p>
        </p:txBody>
      </p:sp>
      <p:sp>
        <p:nvSpPr>
          <p:cNvPr id="5" name="Footer Placeholder 4">
            <a:extLst>
              <a:ext uri="{FF2B5EF4-FFF2-40B4-BE49-F238E27FC236}">
                <a16:creationId xmlns:a16="http://schemas.microsoft.com/office/drawing/2014/main" id="{3D8EE431-136A-8E43-6B8C-0C831040B76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DE2C391-8727-B05F-833E-87BB8530D0F9}"/>
              </a:ext>
            </a:extLst>
          </p:cNvPr>
          <p:cNvSpPr>
            <a:spLocks noGrp="1"/>
          </p:cNvSpPr>
          <p:nvPr>
            <p:ph type="sldNum" sz="quarter" idx="12"/>
          </p:nvPr>
        </p:nvSpPr>
        <p:spPr/>
        <p:txBody>
          <a:bodyPr/>
          <a:lstStyle/>
          <a:p>
            <a:fld id="{E7463DEB-240C-40B8-8F5A-3B3D1B22869A}" type="slidenum">
              <a:rPr lang="en-AU" smtClean="0"/>
              <a:t>‹#›</a:t>
            </a:fld>
            <a:endParaRPr lang="en-AU"/>
          </a:p>
        </p:txBody>
      </p:sp>
    </p:spTree>
    <p:extLst>
      <p:ext uri="{BB962C8B-B14F-4D97-AF65-F5344CB8AC3E}">
        <p14:creationId xmlns:p14="http://schemas.microsoft.com/office/powerpoint/2010/main" val="1500827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8F166-608F-0379-B1B4-1B00C12C325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9196B13-9585-9B79-C45F-176E1D6DE9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D5933E7-8610-4786-30C0-2E6FAE9DFE87}"/>
              </a:ext>
            </a:extLst>
          </p:cNvPr>
          <p:cNvSpPr>
            <a:spLocks noGrp="1"/>
          </p:cNvSpPr>
          <p:nvPr>
            <p:ph type="dt" sz="half" idx="10"/>
          </p:nvPr>
        </p:nvSpPr>
        <p:spPr/>
        <p:txBody>
          <a:bodyPr/>
          <a:lstStyle/>
          <a:p>
            <a:fld id="{490A3C1B-4E53-44F9-B05F-78ED08976705}" type="datetimeFigureOut">
              <a:rPr lang="en-AU" smtClean="0"/>
              <a:t>22/07/2026</a:t>
            </a:fld>
            <a:endParaRPr lang="en-AU"/>
          </a:p>
        </p:txBody>
      </p:sp>
      <p:sp>
        <p:nvSpPr>
          <p:cNvPr id="5" name="Footer Placeholder 4">
            <a:extLst>
              <a:ext uri="{FF2B5EF4-FFF2-40B4-BE49-F238E27FC236}">
                <a16:creationId xmlns:a16="http://schemas.microsoft.com/office/drawing/2014/main" id="{D4C9118C-BD45-B9DB-87EA-9B5405C23CB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68C29CE-6490-93FD-2557-6084C1271B44}"/>
              </a:ext>
            </a:extLst>
          </p:cNvPr>
          <p:cNvSpPr>
            <a:spLocks noGrp="1"/>
          </p:cNvSpPr>
          <p:nvPr>
            <p:ph type="sldNum" sz="quarter" idx="12"/>
          </p:nvPr>
        </p:nvSpPr>
        <p:spPr/>
        <p:txBody>
          <a:bodyPr/>
          <a:lstStyle/>
          <a:p>
            <a:fld id="{E7463DEB-240C-40B8-8F5A-3B3D1B22869A}" type="slidenum">
              <a:rPr lang="en-AU" smtClean="0"/>
              <a:t>‹#›</a:t>
            </a:fld>
            <a:endParaRPr lang="en-AU"/>
          </a:p>
        </p:txBody>
      </p:sp>
    </p:spTree>
    <p:extLst>
      <p:ext uri="{BB962C8B-B14F-4D97-AF65-F5344CB8AC3E}">
        <p14:creationId xmlns:p14="http://schemas.microsoft.com/office/powerpoint/2010/main" val="4128673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07F0C-F1ED-77A5-5284-B2ACAD84CB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9A8D38F9-6FAC-B95D-5262-D17517BD1DB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CABA5F-BEB7-CEC7-9D90-A957425E33A2}"/>
              </a:ext>
            </a:extLst>
          </p:cNvPr>
          <p:cNvSpPr>
            <a:spLocks noGrp="1"/>
          </p:cNvSpPr>
          <p:nvPr>
            <p:ph type="dt" sz="half" idx="10"/>
          </p:nvPr>
        </p:nvSpPr>
        <p:spPr/>
        <p:txBody>
          <a:bodyPr/>
          <a:lstStyle/>
          <a:p>
            <a:fld id="{490A3C1B-4E53-44F9-B05F-78ED08976705}" type="datetimeFigureOut">
              <a:rPr lang="en-AU" smtClean="0"/>
              <a:t>22/07/2026</a:t>
            </a:fld>
            <a:endParaRPr lang="en-AU"/>
          </a:p>
        </p:txBody>
      </p:sp>
      <p:sp>
        <p:nvSpPr>
          <p:cNvPr id="5" name="Footer Placeholder 4">
            <a:extLst>
              <a:ext uri="{FF2B5EF4-FFF2-40B4-BE49-F238E27FC236}">
                <a16:creationId xmlns:a16="http://schemas.microsoft.com/office/drawing/2014/main" id="{668A64C8-F21F-72A8-4638-796984A172E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E08D20A-197D-6E50-9236-91FB6047C76C}"/>
              </a:ext>
            </a:extLst>
          </p:cNvPr>
          <p:cNvSpPr>
            <a:spLocks noGrp="1"/>
          </p:cNvSpPr>
          <p:nvPr>
            <p:ph type="sldNum" sz="quarter" idx="12"/>
          </p:nvPr>
        </p:nvSpPr>
        <p:spPr/>
        <p:txBody>
          <a:bodyPr/>
          <a:lstStyle/>
          <a:p>
            <a:fld id="{E7463DEB-240C-40B8-8F5A-3B3D1B22869A}" type="slidenum">
              <a:rPr lang="en-AU" smtClean="0"/>
              <a:t>‹#›</a:t>
            </a:fld>
            <a:endParaRPr lang="en-AU"/>
          </a:p>
        </p:txBody>
      </p:sp>
    </p:spTree>
    <p:extLst>
      <p:ext uri="{BB962C8B-B14F-4D97-AF65-F5344CB8AC3E}">
        <p14:creationId xmlns:p14="http://schemas.microsoft.com/office/powerpoint/2010/main" val="3158594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D0B68-BB3D-EDE2-12FB-2A5350ED554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928B2E7-D646-41F1-5C92-1A3BE67BED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1289B656-1211-6F4B-AB19-F91F332559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C5CCA9B9-040D-FE9F-5373-F018DE0D227E}"/>
              </a:ext>
            </a:extLst>
          </p:cNvPr>
          <p:cNvSpPr>
            <a:spLocks noGrp="1"/>
          </p:cNvSpPr>
          <p:nvPr>
            <p:ph type="dt" sz="half" idx="10"/>
          </p:nvPr>
        </p:nvSpPr>
        <p:spPr/>
        <p:txBody>
          <a:bodyPr/>
          <a:lstStyle/>
          <a:p>
            <a:fld id="{490A3C1B-4E53-44F9-B05F-78ED08976705}" type="datetimeFigureOut">
              <a:rPr lang="en-AU" smtClean="0"/>
              <a:t>22/07/2026</a:t>
            </a:fld>
            <a:endParaRPr lang="en-AU"/>
          </a:p>
        </p:txBody>
      </p:sp>
      <p:sp>
        <p:nvSpPr>
          <p:cNvPr id="6" name="Footer Placeholder 5">
            <a:extLst>
              <a:ext uri="{FF2B5EF4-FFF2-40B4-BE49-F238E27FC236}">
                <a16:creationId xmlns:a16="http://schemas.microsoft.com/office/drawing/2014/main" id="{FF96665F-6B31-B6ED-DB27-0CFF09066A5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8C0EE63-0ACF-4214-3543-CDB4FA737631}"/>
              </a:ext>
            </a:extLst>
          </p:cNvPr>
          <p:cNvSpPr>
            <a:spLocks noGrp="1"/>
          </p:cNvSpPr>
          <p:nvPr>
            <p:ph type="sldNum" sz="quarter" idx="12"/>
          </p:nvPr>
        </p:nvSpPr>
        <p:spPr/>
        <p:txBody>
          <a:bodyPr/>
          <a:lstStyle/>
          <a:p>
            <a:fld id="{E7463DEB-240C-40B8-8F5A-3B3D1B22869A}" type="slidenum">
              <a:rPr lang="en-AU" smtClean="0"/>
              <a:t>‹#›</a:t>
            </a:fld>
            <a:endParaRPr lang="en-AU"/>
          </a:p>
        </p:txBody>
      </p:sp>
    </p:spTree>
    <p:extLst>
      <p:ext uri="{BB962C8B-B14F-4D97-AF65-F5344CB8AC3E}">
        <p14:creationId xmlns:p14="http://schemas.microsoft.com/office/powerpoint/2010/main" val="191666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7B1DB-CC91-4074-23A2-17074CA563A6}"/>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7A214A5-D869-0035-9E3B-23DE5F5FE5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9CF264-A341-55C6-0E3B-2CA6C9835F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73261ECA-6F64-896C-B3B5-0B65915877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D1DF0E-037B-A67B-5265-7ACFBB1D6B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E4D38F58-7441-7AF9-AD10-45ABFF354AD6}"/>
              </a:ext>
            </a:extLst>
          </p:cNvPr>
          <p:cNvSpPr>
            <a:spLocks noGrp="1"/>
          </p:cNvSpPr>
          <p:nvPr>
            <p:ph type="dt" sz="half" idx="10"/>
          </p:nvPr>
        </p:nvSpPr>
        <p:spPr/>
        <p:txBody>
          <a:bodyPr/>
          <a:lstStyle/>
          <a:p>
            <a:fld id="{490A3C1B-4E53-44F9-B05F-78ED08976705}" type="datetimeFigureOut">
              <a:rPr lang="en-AU" smtClean="0"/>
              <a:t>22/07/2026</a:t>
            </a:fld>
            <a:endParaRPr lang="en-AU"/>
          </a:p>
        </p:txBody>
      </p:sp>
      <p:sp>
        <p:nvSpPr>
          <p:cNvPr id="8" name="Footer Placeholder 7">
            <a:extLst>
              <a:ext uri="{FF2B5EF4-FFF2-40B4-BE49-F238E27FC236}">
                <a16:creationId xmlns:a16="http://schemas.microsoft.com/office/drawing/2014/main" id="{5B067F64-08D5-1023-FA87-2B9612B9DFB1}"/>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E35E0638-B165-711D-F1D8-FC82852BF965}"/>
              </a:ext>
            </a:extLst>
          </p:cNvPr>
          <p:cNvSpPr>
            <a:spLocks noGrp="1"/>
          </p:cNvSpPr>
          <p:nvPr>
            <p:ph type="sldNum" sz="quarter" idx="12"/>
          </p:nvPr>
        </p:nvSpPr>
        <p:spPr/>
        <p:txBody>
          <a:bodyPr/>
          <a:lstStyle/>
          <a:p>
            <a:fld id="{E7463DEB-240C-40B8-8F5A-3B3D1B22869A}" type="slidenum">
              <a:rPr lang="en-AU" smtClean="0"/>
              <a:t>‹#›</a:t>
            </a:fld>
            <a:endParaRPr lang="en-AU"/>
          </a:p>
        </p:txBody>
      </p:sp>
    </p:spTree>
    <p:extLst>
      <p:ext uri="{BB962C8B-B14F-4D97-AF65-F5344CB8AC3E}">
        <p14:creationId xmlns:p14="http://schemas.microsoft.com/office/powerpoint/2010/main" val="1797898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C6906-209E-472D-0E23-B2D6CA1EDBD5}"/>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6A0B477E-1086-8BE4-2382-CE766D434CEA}"/>
              </a:ext>
            </a:extLst>
          </p:cNvPr>
          <p:cNvSpPr>
            <a:spLocks noGrp="1"/>
          </p:cNvSpPr>
          <p:nvPr>
            <p:ph type="dt" sz="half" idx="10"/>
          </p:nvPr>
        </p:nvSpPr>
        <p:spPr/>
        <p:txBody>
          <a:bodyPr/>
          <a:lstStyle/>
          <a:p>
            <a:fld id="{490A3C1B-4E53-44F9-B05F-78ED08976705}" type="datetimeFigureOut">
              <a:rPr lang="en-AU" smtClean="0"/>
              <a:t>22/07/2026</a:t>
            </a:fld>
            <a:endParaRPr lang="en-AU"/>
          </a:p>
        </p:txBody>
      </p:sp>
      <p:sp>
        <p:nvSpPr>
          <p:cNvPr id="4" name="Footer Placeholder 3">
            <a:extLst>
              <a:ext uri="{FF2B5EF4-FFF2-40B4-BE49-F238E27FC236}">
                <a16:creationId xmlns:a16="http://schemas.microsoft.com/office/drawing/2014/main" id="{D1A08080-57DD-49EA-A3FA-EAFED9428796}"/>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019488F8-F3BC-E4CD-C176-335119C8A422}"/>
              </a:ext>
            </a:extLst>
          </p:cNvPr>
          <p:cNvSpPr>
            <a:spLocks noGrp="1"/>
          </p:cNvSpPr>
          <p:nvPr>
            <p:ph type="sldNum" sz="quarter" idx="12"/>
          </p:nvPr>
        </p:nvSpPr>
        <p:spPr/>
        <p:txBody>
          <a:bodyPr/>
          <a:lstStyle/>
          <a:p>
            <a:fld id="{E7463DEB-240C-40B8-8F5A-3B3D1B22869A}" type="slidenum">
              <a:rPr lang="en-AU" smtClean="0"/>
              <a:t>‹#›</a:t>
            </a:fld>
            <a:endParaRPr lang="en-AU"/>
          </a:p>
        </p:txBody>
      </p:sp>
    </p:spTree>
    <p:extLst>
      <p:ext uri="{BB962C8B-B14F-4D97-AF65-F5344CB8AC3E}">
        <p14:creationId xmlns:p14="http://schemas.microsoft.com/office/powerpoint/2010/main" val="2702299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A8FDAA-692D-BE5C-31B9-DE0BFDD30E8B}"/>
              </a:ext>
            </a:extLst>
          </p:cNvPr>
          <p:cNvSpPr>
            <a:spLocks noGrp="1"/>
          </p:cNvSpPr>
          <p:nvPr>
            <p:ph type="dt" sz="half" idx="10"/>
          </p:nvPr>
        </p:nvSpPr>
        <p:spPr/>
        <p:txBody>
          <a:bodyPr/>
          <a:lstStyle/>
          <a:p>
            <a:fld id="{490A3C1B-4E53-44F9-B05F-78ED08976705}" type="datetimeFigureOut">
              <a:rPr lang="en-AU" smtClean="0"/>
              <a:t>22/07/2026</a:t>
            </a:fld>
            <a:endParaRPr lang="en-AU"/>
          </a:p>
        </p:txBody>
      </p:sp>
      <p:sp>
        <p:nvSpPr>
          <p:cNvPr id="3" name="Footer Placeholder 2">
            <a:extLst>
              <a:ext uri="{FF2B5EF4-FFF2-40B4-BE49-F238E27FC236}">
                <a16:creationId xmlns:a16="http://schemas.microsoft.com/office/drawing/2014/main" id="{7E537EFA-624A-A48E-CCD9-EA795ABE67F5}"/>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BC264022-34D0-09A8-E94F-715B3434538F}"/>
              </a:ext>
            </a:extLst>
          </p:cNvPr>
          <p:cNvSpPr>
            <a:spLocks noGrp="1"/>
          </p:cNvSpPr>
          <p:nvPr>
            <p:ph type="sldNum" sz="quarter" idx="12"/>
          </p:nvPr>
        </p:nvSpPr>
        <p:spPr/>
        <p:txBody>
          <a:bodyPr/>
          <a:lstStyle/>
          <a:p>
            <a:fld id="{E7463DEB-240C-40B8-8F5A-3B3D1B22869A}" type="slidenum">
              <a:rPr lang="en-AU" smtClean="0"/>
              <a:t>‹#›</a:t>
            </a:fld>
            <a:endParaRPr lang="en-AU"/>
          </a:p>
        </p:txBody>
      </p:sp>
    </p:spTree>
    <p:extLst>
      <p:ext uri="{BB962C8B-B14F-4D97-AF65-F5344CB8AC3E}">
        <p14:creationId xmlns:p14="http://schemas.microsoft.com/office/powerpoint/2010/main" val="237057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2E1AB-1ECF-A0D2-E0CA-AC1631A792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2CCA771-A48F-B133-D753-5C3D6136F7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B0B88C96-C234-180A-CBD2-EB77203F64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838815-59FF-EFF3-FFDB-C64141EA5081}"/>
              </a:ext>
            </a:extLst>
          </p:cNvPr>
          <p:cNvSpPr>
            <a:spLocks noGrp="1"/>
          </p:cNvSpPr>
          <p:nvPr>
            <p:ph type="dt" sz="half" idx="10"/>
          </p:nvPr>
        </p:nvSpPr>
        <p:spPr/>
        <p:txBody>
          <a:bodyPr/>
          <a:lstStyle/>
          <a:p>
            <a:fld id="{490A3C1B-4E53-44F9-B05F-78ED08976705}" type="datetimeFigureOut">
              <a:rPr lang="en-AU" smtClean="0"/>
              <a:t>22/07/2026</a:t>
            </a:fld>
            <a:endParaRPr lang="en-AU"/>
          </a:p>
        </p:txBody>
      </p:sp>
      <p:sp>
        <p:nvSpPr>
          <p:cNvPr id="6" name="Footer Placeholder 5">
            <a:extLst>
              <a:ext uri="{FF2B5EF4-FFF2-40B4-BE49-F238E27FC236}">
                <a16:creationId xmlns:a16="http://schemas.microsoft.com/office/drawing/2014/main" id="{CC765395-555F-B59E-1ECC-39C3867CACF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F090318-D7CC-A29A-E26D-C280B36DDA58}"/>
              </a:ext>
            </a:extLst>
          </p:cNvPr>
          <p:cNvSpPr>
            <a:spLocks noGrp="1"/>
          </p:cNvSpPr>
          <p:nvPr>
            <p:ph type="sldNum" sz="quarter" idx="12"/>
          </p:nvPr>
        </p:nvSpPr>
        <p:spPr/>
        <p:txBody>
          <a:bodyPr/>
          <a:lstStyle/>
          <a:p>
            <a:fld id="{E7463DEB-240C-40B8-8F5A-3B3D1B22869A}" type="slidenum">
              <a:rPr lang="en-AU" smtClean="0"/>
              <a:t>‹#›</a:t>
            </a:fld>
            <a:endParaRPr lang="en-AU"/>
          </a:p>
        </p:txBody>
      </p:sp>
    </p:spTree>
    <p:extLst>
      <p:ext uri="{BB962C8B-B14F-4D97-AF65-F5344CB8AC3E}">
        <p14:creationId xmlns:p14="http://schemas.microsoft.com/office/powerpoint/2010/main" val="2676985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8B281-1F1C-39CB-C192-4F7D2C4A1F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017BDC90-72E1-7F49-97DE-D847E029E6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A51DB34A-061C-F43E-BEE6-E713362E73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146952-ACFC-5440-DE62-E3A66671E183}"/>
              </a:ext>
            </a:extLst>
          </p:cNvPr>
          <p:cNvSpPr>
            <a:spLocks noGrp="1"/>
          </p:cNvSpPr>
          <p:nvPr>
            <p:ph type="dt" sz="half" idx="10"/>
          </p:nvPr>
        </p:nvSpPr>
        <p:spPr/>
        <p:txBody>
          <a:bodyPr/>
          <a:lstStyle/>
          <a:p>
            <a:fld id="{490A3C1B-4E53-44F9-B05F-78ED08976705}" type="datetimeFigureOut">
              <a:rPr lang="en-AU" smtClean="0"/>
              <a:t>22/07/2026</a:t>
            </a:fld>
            <a:endParaRPr lang="en-AU"/>
          </a:p>
        </p:txBody>
      </p:sp>
      <p:sp>
        <p:nvSpPr>
          <p:cNvPr id="6" name="Footer Placeholder 5">
            <a:extLst>
              <a:ext uri="{FF2B5EF4-FFF2-40B4-BE49-F238E27FC236}">
                <a16:creationId xmlns:a16="http://schemas.microsoft.com/office/drawing/2014/main" id="{1C5D3FD8-4142-F21D-94AD-E3B8ED71676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CD5B1A3-BBBD-46EA-29EB-9979A90E6DC5}"/>
              </a:ext>
            </a:extLst>
          </p:cNvPr>
          <p:cNvSpPr>
            <a:spLocks noGrp="1"/>
          </p:cNvSpPr>
          <p:nvPr>
            <p:ph type="sldNum" sz="quarter" idx="12"/>
          </p:nvPr>
        </p:nvSpPr>
        <p:spPr/>
        <p:txBody>
          <a:bodyPr/>
          <a:lstStyle/>
          <a:p>
            <a:fld id="{E7463DEB-240C-40B8-8F5A-3B3D1B22869A}" type="slidenum">
              <a:rPr lang="en-AU" smtClean="0"/>
              <a:t>‹#›</a:t>
            </a:fld>
            <a:endParaRPr lang="en-AU"/>
          </a:p>
        </p:txBody>
      </p:sp>
    </p:spTree>
    <p:extLst>
      <p:ext uri="{BB962C8B-B14F-4D97-AF65-F5344CB8AC3E}">
        <p14:creationId xmlns:p14="http://schemas.microsoft.com/office/powerpoint/2010/main" val="521544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5451D3-2B16-280F-DCB3-88B1926E51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4397A7D-892A-F695-A6AD-241C5604DE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2D9AB25-9D4A-F0F2-FCE2-39EEF87A50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0A3C1B-4E53-44F9-B05F-78ED08976705}" type="datetimeFigureOut">
              <a:rPr lang="en-AU" smtClean="0"/>
              <a:t>22/07/2026</a:t>
            </a:fld>
            <a:endParaRPr lang="en-AU"/>
          </a:p>
        </p:txBody>
      </p:sp>
      <p:sp>
        <p:nvSpPr>
          <p:cNvPr id="5" name="Footer Placeholder 4">
            <a:extLst>
              <a:ext uri="{FF2B5EF4-FFF2-40B4-BE49-F238E27FC236}">
                <a16:creationId xmlns:a16="http://schemas.microsoft.com/office/drawing/2014/main" id="{976FABB9-0D65-4E0E-A311-5A46506175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14810B98-6389-4A62-F447-9F94E27B22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7463DEB-240C-40B8-8F5A-3B3D1B22869A}" type="slidenum">
              <a:rPr lang="en-AU" smtClean="0"/>
              <a:t>‹#›</a:t>
            </a:fld>
            <a:endParaRPr lang="en-AU"/>
          </a:p>
        </p:txBody>
      </p:sp>
    </p:spTree>
    <p:extLst>
      <p:ext uri="{BB962C8B-B14F-4D97-AF65-F5344CB8AC3E}">
        <p14:creationId xmlns:p14="http://schemas.microsoft.com/office/powerpoint/2010/main" val="367984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61153A-7A4E-ADFA-803A-8149AF02D7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F87CFFC-B9A3-ED7B-4521-6238596052C7}"/>
              </a:ext>
            </a:extLst>
          </p:cNvPr>
          <p:cNvSpPr txBox="1"/>
          <p:nvPr/>
        </p:nvSpPr>
        <p:spPr>
          <a:xfrm>
            <a:off x="403122" y="5689281"/>
            <a:ext cx="7069854"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Open Sans" panose="020B0606030504020204" pitchFamily="34" charset="0"/>
                <a:ea typeface="+mn-ea"/>
                <a:cs typeface="+mn-cs"/>
              </a:rPr>
              <a:t>Where does my Help Come From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Open Sans" panose="020B0606030504020204" pitchFamily="34" charset="0"/>
                <a:ea typeface="+mn-ea"/>
                <a:cs typeface="+mn-cs"/>
              </a:rPr>
              <a:t>Robyn Christie</a:t>
            </a:r>
            <a:endParaRPr kumimoji="0" lang="en-AU" sz="24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5664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FF147-558B-3741-0F8B-A2AFF8C80E5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12D7EBC-114A-DBD9-11B6-3C78EFDD5E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A7A927E-E2BC-43CD-6C39-7E458A62AA0D}"/>
              </a:ext>
            </a:extLst>
          </p:cNvPr>
          <p:cNvSpPr txBox="1"/>
          <p:nvPr/>
        </p:nvSpPr>
        <p:spPr>
          <a:xfrm>
            <a:off x="2233534" y="614597"/>
            <a:ext cx="9413823" cy="4524315"/>
          </a:xfrm>
          <a:prstGeom prst="rect">
            <a:avLst/>
          </a:prstGeom>
          <a:noFill/>
        </p:spPr>
        <p:txBody>
          <a:bodyPr wrap="square">
            <a:spAutoFit/>
          </a:bodyPr>
          <a:lstStyle/>
          <a:p>
            <a:r>
              <a:rPr lang="en-GB" sz="3600" dirty="0">
                <a:latin typeface="Open Sans" panose="020B0606030504020204" pitchFamily="34" charset="0"/>
                <a:ea typeface="Open Sans" panose="020B0606030504020204" pitchFamily="34" charset="0"/>
                <a:cs typeface="Open Sans" panose="020B0606030504020204" pitchFamily="34" charset="0"/>
              </a:rPr>
              <a:t>13 But the prince of the Persian kingdom resisted me twenty-one days. Then Michael, one of the chief princes, came to help me, because I was detained there with the king of Persia. 14 Now I have come to explain to you what will happen to your people in the future, for the vision concerns a time yet to come.”</a:t>
            </a:r>
          </a:p>
        </p:txBody>
      </p:sp>
    </p:spTree>
    <p:extLst>
      <p:ext uri="{BB962C8B-B14F-4D97-AF65-F5344CB8AC3E}">
        <p14:creationId xmlns:p14="http://schemas.microsoft.com/office/powerpoint/2010/main" val="295746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54908-3B2B-4AB8-7747-B3F3E298D01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EB41189-7BD7-2C05-D6F9-792643DAA4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2ACABB29-B4A1-F896-74BF-B087B748E012}"/>
              </a:ext>
            </a:extLst>
          </p:cNvPr>
          <p:cNvSpPr txBox="1"/>
          <p:nvPr/>
        </p:nvSpPr>
        <p:spPr>
          <a:xfrm>
            <a:off x="2263514" y="659567"/>
            <a:ext cx="9638675" cy="4524315"/>
          </a:xfrm>
          <a:prstGeom prst="rect">
            <a:avLst/>
          </a:prstGeom>
          <a:noFill/>
        </p:spPr>
        <p:txBody>
          <a:bodyPr wrap="square">
            <a:spAutoFit/>
          </a:bodyPr>
          <a:lstStyle/>
          <a:p>
            <a:r>
              <a:rPr lang="en-GB" sz="3600" dirty="0">
                <a:latin typeface="Open Sans" panose="020B0606030504020204" pitchFamily="34" charset="0"/>
                <a:ea typeface="Open Sans" panose="020B0606030504020204" pitchFamily="34" charset="0"/>
                <a:cs typeface="Open Sans" panose="020B0606030504020204" pitchFamily="34" charset="0"/>
              </a:rPr>
              <a:t>15 While he was saying this to me, I bowed with my face toward the ground and was speechless. 16 Then one who looked like a man touched my lips, and I opened my mouth and began to speak. I said to the one standing before me, “I am overcome with anguish because of the vision, my lord, and I feel very weak. </a:t>
            </a:r>
          </a:p>
        </p:txBody>
      </p:sp>
    </p:spTree>
    <p:extLst>
      <p:ext uri="{BB962C8B-B14F-4D97-AF65-F5344CB8AC3E}">
        <p14:creationId xmlns:p14="http://schemas.microsoft.com/office/powerpoint/2010/main" val="4052900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B0CBE-3ACF-5390-D352-FF71E0A1A64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CA7AB8E-7492-063A-15DD-9759DAC98C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41D816F-DE12-A243-FEA1-44233B6E3FDE}"/>
              </a:ext>
            </a:extLst>
          </p:cNvPr>
          <p:cNvSpPr txBox="1"/>
          <p:nvPr/>
        </p:nvSpPr>
        <p:spPr>
          <a:xfrm>
            <a:off x="2503357" y="149902"/>
            <a:ext cx="9323882" cy="5909310"/>
          </a:xfrm>
          <a:prstGeom prst="rect">
            <a:avLst/>
          </a:prstGeom>
          <a:noFill/>
        </p:spPr>
        <p:txBody>
          <a:bodyPr wrap="square">
            <a:spAutoFit/>
          </a:bodyPr>
          <a:lstStyle/>
          <a:p>
            <a:endParaRPr lang="en-GB" sz="3600" dirty="0">
              <a:latin typeface="Open Sans" panose="020B0606030504020204" pitchFamily="34" charset="0"/>
              <a:ea typeface="Open Sans" panose="020B0606030504020204" pitchFamily="34" charset="0"/>
              <a:cs typeface="Open Sans" panose="020B0606030504020204" pitchFamily="34" charset="0"/>
            </a:endParaRPr>
          </a:p>
          <a:p>
            <a:r>
              <a:rPr lang="en-GB" sz="3600" dirty="0">
                <a:latin typeface="Open Sans" panose="020B0606030504020204" pitchFamily="34" charset="0"/>
                <a:ea typeface="Open Sans" panose="020B0606030504020204" pitchFamily="34" charset="0"/>
                <a:cs typeface="Open Sans" panose="020B0606030504020204" pitchFamily="34" charset="0"/>
              </a:rPr>
              <a:t>17 How can I, your servant, talk with you, my lord? My strength is gone and I can hardly breathe.”</a:t>
            </a:r>
          </a:p>
          <a:p>
            <a:r>
              <a:rPr lang="en-GB" sz="3600" dirty="0">
                <a:latin typeface="Open Sans" panose="020B0606030504020204" pitchFamily="34" charset="0"/>
                <a:ea typeface="Open Sans" panose="020B0606030504020204" pitchFamily="34" charset="0"/>
                <a:cs typeface="Open Sans" panose="020B0606030504020204" pitchFamily="34" charset="0"/>
              </a:rPr>
              <a:t>18 Again the one who looked like a man touched me and gave me strength. </a:t>
            </a:r>
          </a:p>
          <a:p>
            <a:r>
              <a:rPr lang="en-GB" sz="3600" dirty="0">
                <a:latin typeface="Open Sans" panose="020B0606030504020204" pitchFamily="34" charset="0"/>
                <a:ea typeface="Open Sans" panose="020B0606030504020204" pitchFamily="34" charset="0"/>
                <a:cs typeface="Open Sans" panose="020B0606030504020204" pitchFamily="34" charset="0"/>
              </a:rPr>
              <a:t>19 “Do not be afraid, you who are highly esteemed,” he said. “Peace! Be strong now; be strong.”</a:t>
            </a:r>
          </a:p>
          <a:p>
            <a:endParaRPr lang="en-GB" sz="3600" dirty="0">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spTree>
    <p:extLst>
      <p:ext uri="{BB962C8B-B14F-4D97-AF65-F5344CB8AC3E}">
        <p14:creationId xmlns:p14="http://schemas.microsoft.com/office/powerpoint/2010/main" val="3442820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DA7F4-F298-9E24-B80B-A3AF1D75B98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4918216-9A94-6E73-2DF8-A69DBE2CC4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AFAD444-6AE9-60E6-9AFB-A52FB6DBE1A6}"/>
              </a:ext>
            </a:extLst>
          </p:cNvPr>
          <p:cNvSpPr txBox="1"/>
          <p:nvPr/>
        </p:nvSpPr>
        <p:spPr>
          <a:xfrm>
            <a:off x="3046749" y="809469"/>
            <a:ext cx="8090943" cy="2308324"/>
          </a:xfrm>
          <a:prstGeom prst="rect">
            <a:avLst/>
          </a:prstGeom>
          <a:noFill/>
        </p:spPr>
        <p:txBody>
          <a:bodyPr wrap="square">
            <a:spAutoFit/>
          </a:bodyPr>
          <a:lstStyle/>
          <a:p>
            <a:r>
              <a:rPr lang="en-GB" sz="3600" dirty="0">
                <a:latin typeface="Open Sans" panose="020B0606030504020204" pitchFamily="34" charset="0"/>
                <a:ea typeface="Open Sans" panose="020B0606030504020204" pitchFamily="34" charset="0"/>
                <a:cs typeface="Open Sans" panose="020B0606030504020204" pitchFamily="34" charset="0"/>
              </a:rPr>
              <a:t>When he spoke to me, I was strengthened and said, “Speak, my lord, since you have given me strength.”</a:t>
            </a:r>
          </a:p>
        </p:txBody>
      </p:sp>
    </p:spTree>
    <p:extLst>
      <p:ext uri="{BB962C8B-B14F-4D97-AF65-F5344CB8AC3E}">
        <p14:creationId xmlns:p14="http://schemas.microsoft.com/office/powerpoint/2010/main" val="3580187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74F69-A955-D7A6-05E3-C555A2E0ACD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B2C38C4-BD5B-786D-94D8-64DB465C0B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0945952-6B6C-2690-BDBF-D194DAC86AE7}"/>
              </a:ext>
            </a:extLst>
          </p:cNvPr>
          <p:cNvSpPr txBox="1"/>
          <p:nvPr/>
        </p:nvSpPr>
        <p:spPr>
          <a:xfrm>
            <a:off x="2278505" y="404734"/>
            <a:ext cx="9683646" cy="5078313"/>
          </a:xfrm>
          <a:prstGeom prst="rect">
            <a:avLst/>
          </a:prstGeom>
          <a:noFill/>
        </p:spPr>
        <p:txBody>
          <a:bodyPr wrap="square">
            <a:spAutoFit/>
          </a:bodyPr>
          <a:lstStyle/>
          <a:p>
            <a:pPr marL="742950" indent="-742950">
              <a:buAutoNum type="arabicPeriod"/>
            </a:pPr>
            <a:r>
              <a:rPr lang="en-GB" sz="3600" b="1" dirty="0">
                <a:latin typeface="Open Sans" panose="020B0606030504020204" pitchFamily="34" charset="0"/>
                <a:ea typeface="Open Sans" panose="020B0606030504020204" pitchFamily="34" charset="0"/>
                <a:cs typeface="Open Sans" panose="020B0606030504020204" pitchFamily="34" charset="0"/>
              </a:rPr>
              <a:t>Daniel matters to God. </a:t>
            </a:r>
          </a:p>
          <a:p>
            <a:pPr marL="742950" indent="-742950">
              <a:buAutoNum type="arabicPeriod"/>
            </a:pPr>
            <a:endParaRPr lang="en-GB" sz="3600" dirty="0">
              <a:latin typeface="Open Sans" panose="020B0606030504020204" pitchFamily="34" charset="0"/>
              <a:ea typeface="Open Sans" panose="020B0606030504020204" pitchFamily="34" charset="0"/>
              <a:cs typeface="Open Sans" panose="020B0606030504020204" pitchFamily="34" charset="0"/>
            </a:endParaRPr>
          </a:p>
          <a:p>
            <a:r>
              <a:rPr lang="en-GB" sz="3600" dirty="0">
                <a:latin typeface="Open Sans" panose="020B0606030504020204" pitchFamily="34" charset="0"/>
                <a:ea typeface="Open Sans" panose="020B0606030504020204" pitchFamily="34" charset="0"/>
                <a:cs typeface="Open Sans" panose="020B0606030504020204" pitchFamily="34" charset="0"/>
              </a:rPr>
              <a:t>11b A hand touched me and set me trembling on my hands and knees. 11 He said, “Daniel, you who are </a:t>
            </a:r>
            <a:r>
              <a:rPr lang="en-GB" sz="3600" b="1" dirty="0">
                <a:latin typeface="Open Sans" panose="020B0606030504020204" pitchFamily="34" charset="0"/>
                <a:ea typeface="Open Sans" panose="020B0606030504020204" pitchFamily="34" charset="0"/>
                <a:cs typeface="Open Sans" panose="020B0606030504020204" pitchFamily="34" charset="0"/>
              </a:rPr>
              <a:t>highly esteemed,</a:t>
            </a:r>
            <a:r>
              <a:rPr lang="en-GB" sz="3600" dirty="0">
                <a:latin typeface="Open Sans" panose="020B0606030504020204" pitchFamily="34" charset="0"/>
                <a:ea typeface="Open Sans" panose="020B0606030504020204" pitchFamily="34" charset="0"/>
                <a:cs typeface="Open Sans" panose="020B0606030504020204" pitchFamily="34" charset="0"/>
              </a:rPr>
              <a:t> consider carefully the words I am about to speak to you, and stand up, for I have now been sent to you.”</a:t>
            </a:r>
          </a:p>
          <a:p>
            <a:endParaRPr lang="en-GB" sz="3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68326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8F428-ECBC-174B-11F4-889BCEEF762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881DA14-D62E-C5B1-1205-8492C9DDD1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D95DD72-7187-E2FF-4F1F-17E6CB99ABD2}"/>
              </a:ext>
            </a:extLst>
          </p:cNvPr>
          <p:cNvSpPr txBox="1"/>
          <p:nvPr/>
        </p:nvSpPr>
        <p:spPr>
          <a:xfrm>
            <a:off x="2563318" y="419725"/>
            <a:ext cx="9009089" cy="4801314"/>
          </a:xfrm>
          <a:prstGeom prst="rect">
            <a:avLst/>
          </a:prstGeom>
          <a:noFill/>
        </p:spPr>
        <p:txBody>
          <a:bodyPr wrap="square">
            <a:spAutoFit/>
          </a:bodyPr>
          <a:lstStyle/>
          <a:p>
            <a:pPr marL="742950" indent="-742950">
              <a:buAutoNum type="arabicPeriod" startAt="2"/>
            </a:pPr>
            <a:r>
              <a:rPr lang="en-GB" sz="3600" b="1" dirty="0">
                <a:latin typeface="Open Sans" panose="020B0606030504020204" pitchFamily="34" charset="0"/>
                <a:ea typeface="Open Sans" panose="020B0606030504020204" pitchFamily="34" charset="0"/>
                <a:cs typeface="Open Sans" panose="020B0606030504020204" pitchFamily="34" charset="0"/>
              </a:rPr>
              <a:t>Daniel’s prayer matters</a:t>
            </a:r>
            <a:r>
              <a:rPr lang="en-GB" dirty="0"/>
              <a:t>.</a:t>
            </a:r>
          </a:p>
          <a:p>
            <a:pPr marL="342900" indent="-342900">
              <a:buAutoNum type="arabicPeriod" startAt="2"/>
            </a:pPr>
            <a:endParaRPr lang="en-GB" dirty="0"/>
          </a:p>
          <a:p>
            <a:endParaRPr lang="en-GB" sz="3600" dirty="0">
              <a:latin typeface="Open Sans" panose="020B0606030504020204" pitchFamily="34" charset="0"/>
              <a:ea typeface="Open Sans" panose="020B0606030504020204" pitchFamily="34" charset="0"/>
              <a:cs typeface="Open Sans" panose="020B0606030504020204" pitchFamily="34" charset="0"/>
            </a:endParaRPr>
          </a:p>
          <a:p>
            <a:r>
              <a:rPr lang="en-GB" sz="3600" dirty="0">
                <a:latin typeface="Open Sans" panose="020B0606030504020204" pitchFamily="34" charset="0"/>
                <a:ea typeface="Open Sans" panose="020B0606030504020204" pitchFamily="34" charset="0"/>
                <a:cs typeface="Open Sans" panose="020B0606030504020204" pitchFamily="34" charset="0"/>
              </a:rPr>
              <a:t>12 Then he said to me, “Fear not, Daniel, for from the first day that you set your heart </a:t>
            </a:r>
            <a:r>
              <a:rPr lang="en-GB" sz="3600" b="1" dirty="0">
                <a:latin typeface="Open Sans" panose="020B0606030504020204" pitchFamily="34" charset="0"/>
                <a:ea typeface="Open Sans" panose="020B0606030504020204" pitchFamily="34" charset="0"/>
                <a:cs typeface="Open Sans" panose="020B0606030504020204" pitchFamily="34" charset="0"/>
              </a:rPr>
              <a:t>to understand and humbled yourself </a:t>
            </a:r>
            <a:r>
              <a:rPr lang="en-GB" sz="3600" dirty="0">
                <a:latin typeface="Open Sans" panose="020B0606030504020204" pitchFamily="34" charset="0"/>
                <a:ea typeface="Open Sans" panose="020B0606030504020204" pitchFamily="34" charset="0"/>
                <a:cs typeface="Open Sans" panose="020B0606030504020204" pitchFamily="34" charset="0"/>
              </a:rPr>
              <a:t>before your God, your words have been heard, and I have come because of your words.</a:t>
            </a:r>
          </a:p>
        </p:txBody>
      </p:sp>
    </p:spTree>
    <p:extLst>
      <p:ext uri="{BB962C8B-B14F-4D97-AF65-F5344CB8AC3E}">
        <p14:creationId xmlns:p14="http://schemas.microsoft.com/office/powerpoint/2010/main" val="1947026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7D126-B226-DFA6-D19C-0C513107F55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F80E705-B466-6737-69C0-C08D407070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87DF09C-5034-5060-19BB-81ED9AE75F9E}"/>
              </a:ext>
            </a:extLst>
          </p:cNvPr>
          <p:cNvSpPr txBox="1"/>
          <p:nvPr/>
        </p:nvSpPr>
        <p:spPr>
          <a:xfrm>
            <a:off x="2308486" y="434714"/>
            <a:ext cx="9608694" cy="4524315"/>
          </a:xfrm>
          <a:prstGeom prst="rect">
            <a:avLst/>
          </a:prstGeom>
          <a:noFill/>
        </p:spPr>
        <p:txBody>
          <a:bodyPr wrap="square">
            <a:spAutoFit/>
          </a:bodyPr>
          <a:lstStyle/>
          <a:p>
            <a:r>
              <a:rPr lang="en-GB" sz="3600" b="1" dirty="0">
                <a:latin typeface="Open Sans" panose="020B0606030504020204" pitchFamily="34" charset="0"/>
                <a:ea typeface="Open Sans" panose="020B0606030504020204" pitchFamily="34" charset="0"/>
                <a:cs typeface="Open Sans" panose="020B0606030504020204" pitchFamily="34" charset="0"/>
              </a:rPr>
              <a:t>Colossians 1:9</a:t>
            </a:r>
          </a:p>
          <a:p>
            <a:endParaRPr lang="en-GB" sz="3600" dirty="0">
              <a:latin typeface="Open Sans" panose="020B0606030504020204" pitchFamily="34" charset="0"/>
              <a:ea typeface="Open Sans" panose="020B0606030504020204" pitchFamily="34" charset="0"/>
              <a:cs typeface="Open Sans" panose="020B0606030504020204" pitchFamily="34" charset="0"/>
            </a:endParaRPr>
          </a:p>
          <a:p>
            <a:r>
              <a:rPr lang="en-GB" sz="3600" dirty="0">
                <a:latin typeface="Open Sans" panose="020B0606030504020204" pitchFamily="34" charset="0"/>
                <a:ea typeface="Open Sans" panose="020B0606030504020204" pitchFamily="34" charset="0"/>
                <a:cs typeface="Open Sans" panose="020B0606030504020204" pitchFamily="34" charset="0"/>
              </a:rPr>
              <a:t> For this reason, since the day we heard about you, we have not stopped praying for you. We continually ask God to fill you with the knowledge of his will through all the wisdom and understanding that the Spirit gives,</a:t>
            </a:r>
          </a:p>
        </p:txBody>
      </p:sp>
    </p:spTree>
    <p:extLst>
      <p:ext uri="{BB962C8B-B14F-4D97-AF65-F5344CB8AC3E}">
        <p14:creationId xmlns:p14="http://schemas.microsoft.com/office/powerpoint/2010/main" val="4118882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F9DEF-B260-D304-6684-966559F8842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E770CF6-D7AB-D5EF-12C9-7DF1E5EE42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CC6AC35-F80F-EC97-9C3E-6EBC2A1D4EB1}"/>
              </a:ext>
            </a:extLst>
          </p:cNvPr>
          <p:cNvSpPr txBox="1"/>
          <p:nvPr/>
        </p:nvSpPr>
        <p:spPr>
          <a:xfrm>
            <a:off x="2728210" y="644577"/>
            <a:ext cx="8904157" cy="4524315"/>
          </a:xfrm>
          <a:prstGeom prst="rect">
            <a:avLst/>
          </a:prstGeom>
          <a:noFill/>
        </p:spPr>
        <p:txBody>
          <a:bodyPr wrap="square">
            <a:spAutoFit/>
          </a:bodyPr>
          <a:lstStyle/>
          <a:p>
            <a:r>
              <a:rPr lang="en-GB" sz="3600" b="1" dirty="0">
                <a:latin typeface="Open Sans" panose="020B0606030504020204" pitchFamily="34" charset="0"/>
                <a:ea typeface="Open Sans" panose="020B0606030504020204" pitchFamily="34" charset="0"/>
                <a:cs typeface="Open Sans" panose="020B0606030504020204" pitchFamily="34" charset="0"/>
              </a:rPr>
              <a:t>Colossians 2:2</a:t>
            </a:r>
          </a:p>
          <a:p>
            <a:endParaRPr lang="en-GB" sz="3600" dirty="0">
              <a:latin typeface="Open Sans" panose="020B0606030504020204" pitchFamily="34" charset="0"/>
              <a:ea typeface="Open Sans" panose="020B0606030504020204" pitchFamily="34" charset="0"/>
              <a:cs typeface="Open Sans" panose="020B0606030504020204" pitchFamily="34" charset="0"/>
            </a:endParaRPr>
          </a:p>
          <a:p>
            <a:r>
              <a:rPr lang="en-GB" sz="3600" dirty="0">
                <a:latin typeface="Open Sans" panose="020B0606030504020204" pitchFamily="34" charset="0"/>
                <a:ea typeface="Open Sans" panose="020B0606030504020204" pitchFamily="34" charset="0"/>
                <a:cs typeface="Open Sans" panose="020B0606030504020204" pitchFamily="34" charset="0"/>
              </a:rPr>
              <a:t>My goal is that they may be encouraged in heart and united in love, so that they may have the full riches of complete understanding, in order that they may know the mystery of God, namely, Christ,</a:t>
            </a:r>
          </a:p>
        </p:txBody>
      </p:sp>
    </p:spTree>
    <p:extLst>
      <p:ext uri="{BB962C8B-B14F-4D97-AF65-F5344CB8AC3E}">
        <p14:creationId xmlns:p14="http://schemas.microsoft.com/office/powerpoint/2010/main" val="2202377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96B57-7235-725B-DB7F-7A142555434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4B6F65B-E55C-EAFD-A3E9-C2038D07FB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E866026-4297-183E-AFBA-6658F359DA5E}"/>
              </a:ext>
            </a:extLst>
          </p:cNvPr>
          <p:cNvSpPr txBox="1"/>
          <p:nvPr/>
        </p:nvSpPr>
        <p:spPr>
          <a:xfrm>
            <a:off x="2398426" y="314793"/>
            <a:ext cx="9248931" cy="6186309"/>
          </a:xfrm>
          <a:prstGeom prst="rect">
            <a:avLst/>
          </a:prstGeom>
          <a:noFill/>
        </p:spPr>
        <p:txBody>
          <a:bodyPr wrap="square">
            <a:spAutoFit/>
          </a:bodyPr>
          <a:lstStyle/>
          <a:p>
            <a:r>
              <a:rPr lang="en-GB" sz="3600" dirty="0">
                <a:latin typeface="Open Sans" panose="020B0606030504020204" pitchFamily="34" charset="0"/>
                <a:ea typeface="Open Sans" panose="020B0606030504020204" pitchFamily="34" charset="0"/>
                <a:cs typeface="Open Sans" panose="020B0606030504020204" pitchFamily="34" charset="0"/>
              </a:rPr>
              <a:t>your words were heard, and I have come in response to them. 13 But the prince of the Persian kingdom resisted me twenty-one days. Then Michael, one of the chief princes, came to help me, because I was detained there with the king of Persia. 14 Now I have come to explain to you what will happen to your people in the future, for the vision concerns a time yet to come.”					</a:t>
            </a:r>
          </a:p>
          <a:p>
            <a:r>
              <a:rPr lang="en-GB" sz="3600" dirty="0">
                <a:latin typeface="Open Sans" panose="020B0606030504020204" pitchFamily="34" charset="0"/>
                <a:ea typeface="Open Sans" panose="020B0606030504020204" pitchFamily="34" charset="0"/>
                <a:cs typeface="Open Sans" panose="020B0606030504020204" pitchFamily="34" charset="0"/>
              </a:rPr>
              <a:t>						Daniel v12b-14</a:t>
            </a:r>
          </a:p>
        </p:txBody>
      </p:sp>
    </p:spTree>
    <p:extLst>
      <p:ext uri="{BB962C8B-B14F-4D97-AF65-F5344CB8AC3E}">
        <p14:creationId xmlns:p14="http://schemas.microsoft.com/office/powerpoint/2010/main" val="2928276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E7ACA-53B4-6717-7573-D7F06B450E1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F68A8F2-962D-6132-D175-0BC19BD94A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9D1EF62-6EDF-6862-56DF-137C194AB445}"/>
              </a:ext>
            </a:extLst>
          </p:cNvPr>
          <p:cNvSpPr txBox="1"/>
          <p:nvPr/>
        </p:nvSpPr>
        <p:spPr>
          <a:xfrm>
            <a:off x="2248526" y="284813"/>
            <a:ext cx="9503764" cy="6186309"/>
          </a:xfrm>
          <a:prstGeom prst="rect">
            <a:avLst/>
          </a:prstGeom>
          <a:noFill/>
        </p:spPr>
        <p:txBody>
          <a:bodyPr wrap="square">
            <a:spAutoFit/>
          </a:bodyPr>
          <a:lstStyle/>
          <a:p>
            <a:r>
              <a:rPr lang="en-GB" sz="3600" b="1" dirty="0">
                <a:latin typeface="Open Sans" panose="020B0606030504020204" pitchFamily="34" charset="0"/>
                <a:ea typeface="Open Sans" panose="020B0606030504020204" pitchFamily="34" charset="0"/>
                <a:cs typeface="Open Sans" panose="020B0606030504020204" pitchFamily="34" charset="0"/>
              </a:rPr>
              <a:t>Ephesians 6:10 -12</a:t>
            </a:r>
          </a:p>
          <a:p>
            <a:endParaRPr lang="en-GB" sz="3600" b="1" dirty="0">
              <a:latin typeface="Open Sans" panose="020B0606030504020204" pitchFamily="34" charset="0"/>
              <a:ea typeface="Open Sans" panose="020B0606030504020204" pitchFamily="34" charset="0"/>
              <a:cs typeface="Open Sans" panose="020B0606030504020204" pitchFamily="34" charset="0"/>
            </a:endParaRPr>
          </a:p>
          <a:p>
            <a:r>
              <a:rPr lang="en-GB" sz="3600" dirty="0">
                <a:latin typeface="Open Sans" panose="020B0606030504020204" pitchFamily="34" charset="0"/>
                <a:ea typeface="Open Sans" panose="020B0606030504020204" pitchFamily="34" charset="0"/>
                <a:cs typeface="Open Sans" panose="020B0606030504020204" pitchFamily="34" charset="0"/>
              </a:rPr>
              <a:t>10 Finally, be strong in the Lord and in his mighty power. 11 Put on the full </a:t>
            </a:r>
            <a:r>
              <a:rPr lang="en-GB" sz="3600" dirty="0" err="1">
                <a:latin typeface="Open Sans" panose="020B0606030504020204" pitchFamily="34" charset="0"/>
                <a:ea typeface="Open Sans" panose="020B0606030504020204" pitchFamily="34" charset="0"/>
                <a:cs typeface="Open Sans" panose="020B0606030504020204" pitchFamily="34" charset="0"/>
              </a:rPr>
              <a:t>armor</a:t>
            </a:r>
            <a:r>
              <a:rPr lang="en-GB" sz="3600" dirty="0">
                <a:latin typeface="Open Sans" panose="020B0606030504020204" pitchFamily="34" charset="0"/>
                <a:ea typeface="Open Sans" panose="020B0606030504020204" pitchFamily="34" charset="0"/>
                <a:cs typeface="Open Sans" panose="020B0606030504020204" pitchFamily="34" charset="0"/>
              </a:rPr>
              <a:t> of God, so that you can take your stand against the devil’s schemes. 12 For our struggle is not against flesh and blood, but against the rulers, against the authorities, against the powers of this dark world and against the spiritual forces of evil in the heavenly realms.</a:t>
            </a:r>
          </a:p>
        </p:txBody>
      </p:sp>
    </p:spTree>
    <p:extLst>
      <p:ext uri="{BB962C8B-B14F-4D97-AF65-F5344CB8AC3E}">
        <p14:creationId xmlns:p14="http://schemas.microsoft.com/office/powerpoint/2010/main" val="1303105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ABB624F-BF77-4AE1-B71D-2D681D473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1934860A-6348-21D0-5CAE-0C6456D86A41}"/>
              </a:ext>
            </a:extLst>
          </p:cNvPr>
          <p:cNvPicPr>
            <a:picLocks noChangeAspect="1"/>
          </p:cNvPicPr>
          <p:nvPr/>
        </p:nvPicPr>
        <p:blipFill>
          <a:blip r:embed="rId2">
            <a:extLst>
              <a:ext uri="{28A0092B-C50C-407E-A947-70E740481C1C}">
                <a14:useLocalDpi xmlns:a14="http://schemas.microsoft.com/office/drawing/2010/main" val="0"/>
              </a:ext>
            </a:extLst>
          </a:blip>
          <a:srcRect r="39550"/>
          <a:stretch>
            <a:fillRect/>
          </a:stretch>
        </p:blipFill>
        <p:spPr>
          <a:xfrm>
            <a:off x="-1" y="10"/>
            <a:ext cx="7370057" cy="6857990"/>
          </a:xfrm>
          <a:prstGeom prst="rect">
            <a:avLst/>
          </a:prstGeom>
        </p:spPr>
      </p:pic>
      <p:pic>
        <p:nvPicPr>
          <p:cNvPr id="4" name="Picture 3">
            <a:extLst>
              <a:ext uri="{FF2B5EF4-FFF2-40B4-BE49-F238E27FC236}">
                <a16:creationId xmlns:a16="http://schemas.microsoft.com/office/drawing/2014/main" id="{D27E23BC-42B4-CBA2-2B94-ED6025573B5D}"/>
              </a:ext>
            </a:extLst>
          </p:cNvPr>
          <p:cNvPicPr>
            <a:picLocks noChangeAspect="1"/>
          </p:cNvPicPr>
          <p:nvPr/>
        </p:nvPicPr>
        <p:blipFill>
          <a:blip r:embed="rId3"/>
          <a:srcRect t="5314" r="2" b="474"/>
          <a:stretch>
            <a:fillRect/>
          </a:stretch>
        </p:blipFill>
        <p:spPr>
          <a:xfrm>
            <a:off x="3260553" y="316389"/>
            <a:ext cx="4657344" cy="3346704"/>
          </a:xfrm>
          <a:prstGeom prst="rect">
            <a:avLst/>
          </a:prstGeom>
        </p:spPr>
      </p:pic>
      <p:pic>
        <p:nvPicPr>
          <p:cNvPr id="10" name="Picture 9">
            <a:extLst>
              <a:ext uri="{FF2B5EF4-FFF2-40B4-BE49-F238E27FC236}">
                <a16:creationId xmlns:a16="http://schemas.microsoft.com/office/drawing/2014/main" id="{286DA052-2E00-DE27-2DFD-69A5F9977735}"/>
              </a:ext>
            </a:extLst>
          </p:cNvPr>
          <p:cNvPicPr>
            <a:picLocks noChangeAspect="1"/>
          </p:cNvPicPr>
          <p:nvPr/>
        </p:nvPicPr>
        <p:blipFill>
          <a:blip r:embed="rId4"/>
          <a:stretch>
            <a:fillRect/>
          </a:stretch>
        </p:blipFill>
        <p:spPr>
          <a:xfrm>
            <a:off x="6656163" y="4527546"/>
            <a:ext cx="1571625" cy="1714500"/>
          </a:xfrm>
          <a:prstGeom prst="rect">
            <a:avLst/>
          </a:prstGeom>
        </p:spPr>
      </p:pic>
      <p:pic>
        <p:nvPicPr>
          <p:cNvPr id="12" name="Picture 11">
            <a:extLst>
              <a:ext uri="{FF2B5EF4-FFF2-40B4-BE49-F238E27FC236}">
                <a16:creationId xmlns:a16="http://schemas.microsoft.com/office/drawing/2014/main" id="{481099AE-6552-2D3F-16BD-3FDE5083F296}"/>
              </a:ext>
            </a:extLst>
          </p:cNvPr>
          <p:cNvPicPr>
            <a:picLocks noChangeAspect="1"/>
          </p:cNvPicPr>
          <p:nvPr/>
        </p:nvPicPr>
        <p:blipFill>
          <a:blip r:embed="rId5"/>
          <a:stretch>
            <a:fillRect/>
          </a:stretch>
        </p:blipFill>
        <p:spPr>
          <a:xfrm>
            <a:off x="9254794" y="2889056"/>
            <a:ext cx="1840000" cy="2880000"/>
          </a:xfrm>
          <a:prstGeom prst="rect">
            <a:avLst/>
          </a:prstGeom>
        </p:spPr>
      </p:pic>
      <p:pic>
        <p:nvPicPr>
          <p:cNvPr id="16" name="Picture 15">
            <a:extLst>
              <a:ext uri="{FF2B5EF4-FFF2-40B4-BE49-F238E27FC236}">
                <a16:creationId xmlns:a16="http://schemas.microsoft.com/office/drawing/2014/main" id="{CA9A0DB3-F88F-0F3D-9547-5EB0F4F9FD5E}"/>
              </a:ext>
            </a:extLst>
          </p:cNvPr>
          <p:cNvPicPr>
            <a:picLocks noChangeAspect="1"/>
          </p:cNvPicPr>
          <p:nvPr/>
        </p:nvPicPr>
        <p:blipFill>
          <a:blip r:embed="rId6"/>
          <a:stretch>
            <a:fillRect/>
          </a:stretch>
        </p:blipFill>
        <p:spPr>
          <a:xfrm>
            <a:off x="2806262" y="3663098"/>
            <a:ext cx="2992169" cy="2709889"/>
          </a:xfrm>
          <a:prstGeom prst="rect">
            <a:avLst/>
          </a:prstGeom>
        </p:spPr>
      </p:pic>
      <p:sp>
        <p:nvSpPr>
          <p:cNvPr id="17" name="TextBox 16">
            <a:extLst>
              <a:ext uri="{FF2B5EF4-FFF2-40B4-BE49-F238E27FC236}">
                <a16:creationId xmlns:a16="http://schemas.microsoft.com/office/drawing/2014/main" id="{284027C3-1B0F-BB75-D016-29C2AF2A2286}"/>
              </a:ext>
            </a:extLst>
          </p:cNvPr>
          <p:cNvSpPr txBox="1"/>
          <p:nvPr/>
        </p:nvSpPr>
        <p:spPr>
          <a:xfrm rot="19732657">
            <a:off x="7591673" y="1052831"/>
            <a:ext cx="4355898" cy="1015663"/>
          </a:xfrm>
          <a:prstGeom prst="rect">
            <a:avLst/>
          </a:prstGeom>
          <a:noFill/>
        </p:spPr>
        <p:txBody>
          <a:bodyPr wrap="square" rtlCol="0">
            <a:spAutoFit/>
          </a:bodyPr>
          <a:lstStyle/>
          <a:p>
            <a:r>
              <a:rPr lang="en-US" sz="6000" dirty="0">
                <a:latin typeface="ADLaM Display" panose="020F0502020204030204" pitchFamily="2" charset="0"/>
                <a:ea typeface="ADLaM Display" panose="020F0502020204030204" pitchFamily="2" charset="0"/>
                <a:cs typeface="ADLaM Display" panose="020F0502020204030204" pitchFamily="2" charset="0"/>
              </a:rPr>
              <a:t>HELP!!!!!!</a:t>
            </a:r>
            <a:endParaRPr lang="en-GB" sz="6000" dirty="0">
              <a:latin typeface="ADLaM Display" panose="020F0502020204030204" pitchFamily="2" charset="0"/>
              <a:ea typeface="ADLaM Display" panose="020F0502020204030204" pitchFamily="2" charset="0"/>
              <a:cs typeface="ADLaM Display" panose="020F0502020204030204" pitchFamily="2" charset="0"/>
            </a:endParaRPr>
          </a:p>
        </p:txBody>
      </p:sp>
    </p:spTree>
    <p:extLst>
      <p:ext uri="{BB962C8B-B14F-4D97-AF65-F5344CB8AC3E}">
        <p14:creationId xmlns:p14="http://schemas.microsoft.com/office/powerpoint/2010/main" val="1864097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3BAE7-36CF-1B4F-E957-B8B54AB6378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E233A78-B115-1794-5460-B67F78656E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2BF0975D-A853-E7AE-BE1A-50599F9F448F}"/>
              </a:ext>
            </a:extLst>
          </p:cNvPr>
          <p:cNvSpPr txBox="1"/>
          <p:nvPr/>
        </p:nvSpPr>
        <p:spPr>
          <a:xfrm>
            <a:off x="2428408" y="899410"/>
            <a:ext cx="8769244" cy="3416320"/>
          </a:xfrm>
          <a:prstGeom prst="rect">
            <a:avLst/>
          </a:prstGeom>
          <a:noFill/>
        </p:spPr>
        <p:txBody>
          <a:bodyPr wrap="square">
            <a:spAutoFit/>
          </a:bodyPr>
          <a:lstStyle/>
          <a:p>
            <a:r>
              <a:rPr lang="en-GB" sz="3600" b="1" dirty="0">
                <a:latin typeface="Open Sans" panose="020B0606030504020204" pitchFamily="34" charset="0"/>
                <a:ea typeface="Open Sans" panose="020B0606030504020204" pitchFamily="34" charset="0"/>
                <a:cs typeface="Open Sans" panose="020B0606030504020204" pitchFamily="34" charset="0"/>
              </a:rPr>
              <a:t>Ephesians 6:18</a:t>
            </a:r>
          </a:p>
          <a:p>
            <a:r>
              <a:rPr lang="en-GB" sz="3600" dirty="0">
                <a:latin typeface="Open Sans" panose="020B0606030504020204" pitchFamily="34" charset="0"/>
                <a:ea typeface="Open Sans" panose="020B0606030504020204" pitchFamily="34" charset="0"/>
                <a:cs typeface="Open Sans" panose="020B0606030504020204" pitchFamily="34" charset="0"/>
              </a:rPr>
              <a:t> </a:t>
            </a:r>
          </a:p>
          <a:p>
            <a:r>
              <a:rPr lang="en-GB" sz="3600" dirty="0">
                <a:latin typeface="Open Sans" panose="020B0606030504020204" pitchFamily="34" charset="0"/>
                <a:ea typeface="Open Sans" panose="020B0606030504020204" pitchFamily="34" charset="0"/>
                <a:cs typeface="Open Sans" panose="020B0606030504020204" pitchFamily="34" charset="0"/>
              </a:rPr>
              <a:t>18 Pray in the Spirit at all times in every prayer and supplication. To that end, keep alert and always</a:t>
            </a:r>
            <a:r>
              <a:rPr lang="en-GB" sz="3600" b="1" dirty="0">
                <a:latin typeface="Open Sans" panose="020B0606030504020204" pitchFamily="34" charset="0"/>
                <a:ea typeface="Open Sans" panose="020B0606030504020204" pitchFamily="34" charset="0"/>
                <a:cs typeface="Open Sans" panose="020B0606030504020204" pitchFamily="34" charset="0"/>
              </a:rPr>
              <a:t> persevere </a:t>
            </a:r>
            <a:r>
              <a:rPr lang="en-GB" sz="3600" dirty="0">
                <a:latin typeface="Open Sans" panose="020B0606030504020204" pitchFamily="34" charset="0"/>
                <a:ea typeface="Open Sans" panose="020B0606030504020204" pitchFamily="34" charset="0"/>
                <a:cs typeface="Open Sans" panose="020B0606030504020204" pitchFamily="34" charset="0"/>
              </a:rPr>
              <a:t>in supplication for all the saints.</a:t>
            </a:r>
          </a:p>
        </p:txBody>
      </p:sp>
    </p:spTree>
    <p:extLst>
      <p:ext uri="{BB962C8B-B14F-4D97-AF65-F5344CB8AC3E}">
        <p14:creationId xmlns:p14="http://schemas.microsoft.com/office/powerpoint/2010/main" val="1463803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E22E0-67FD-2377-0CCB-789E2B38F76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173295-45B7-605C-1168-4D3B02E211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E35DE822-18A9-37F3-9C29-84A299FA7192}"/>
              </a:ext>
            </a:extLst>
          </p:cNvPr>
          <p:cNvSpPr txBox="1"/>
          <p:nvPr/>
        </p:nvSpPr>
        <p:spPr>
          <a:xfrm>
            <a:off x="2383437" y="434715"/>
            <a:ext cx="8889166" cy="5632311"/>
          </a:xfrm>
          <a:prstGeom prst="rect">
            <a:avLst/>
          </a:prstGeom>
          <a:noFill/>
        </p:spPr>
        <p:txBody>
          <a:bodyPr wrap="square">
            <a:spAutoFit/>
          </a:bodyPr>
          <a:lstStyle/>
          <a:p>
            <a:pPr marL="742950" indent="-742950">
              <a:buAutoNum type="arabicPeriod" startAt="3"/>
            </a:pPr>
            <a:r>
              <a:rPr lang="en-GB" sz="3600" b="1" dirty="0">
                <a:latin typeface="Open Sans" panose="020B0606030504020204" pitchFamily="34" charset="0"/>
                <a:ea typeface="Open Sans" panose="020B0606030504020204" pitchFamily="34" charset="0"/>
                <a:cs typeface="Open Sans" panose="020B0606030504020204" pitchFamily="34" charset="0"/>
              </a:rPr>
              <a:t>Daniel’s participation matters </a:t>
            </a:r>
          </a:p>
          <a:p>
            <a:endParaRPr lang="en-GB" sz="3600" b="1" dirty="0">
              <a:latin typeface="Open Sans" panose="020B0606030504020204" pitchFamily="34" charset="0"/>
              <a:ea typeface="Open Sans" panose="020B0606030504020204" pitchFamily="34" charset="0"/>
              <a:cs typeface="Open Sans" panose="020B0606030504020204" pitchFamily="34" charset="0"/>
            </a:endParaRPr>
          </a:p>
          <a:p>
            <a:r>
              <a:rPr lang="en-GB" sz="3600" dirty="0">
                <a:latin typeface="Open Sans" panose="020B0606030504020204" pitchFamily="34" charset="0"/>
                <a:ea typeface="Open Sans" panose="020B0606030504020204" pitchFamily="34" charset="0"/>
                <a:cs typeface="Open Sans" panose="020B0606030504020204" pitchFamily="34" charset="0"/>
              </a:rPr>
              <a:t>18 Again the one who looked like a man touched me and gave me strength. 19 “Do not be afraid, you who are highly esteemed,” he said. “Peace! Be strong now; be strong.”</a:t>
            </a:r>
          </a:p>
          <a:p>
            <a:r>
              <a:rPr lang="en-GB" sz="3600" dirty="0">
                <a:latin typeface="Open Sans" panose="020B0606030504020204" pitchFamily="34" charset="0"/>
                <a:ea typeface="Open Sans" panose="020B0606030504020204" pitchFamily="34" charset="0"/>
                <a:cs typeface="Open Sans" panose="020B0606030504020204" pitchFamily="34" charset="0"/>
              </a:rPr>
              <a:t>When he spoke to me, I was strengthened and said, “Speak, my lord, since you have given me strength.”</a:t>
            </a:r>
          </a:p>
        </p:txBody>
      </p:sp>
    </p:spTree>
    <p:extLst>
      <p:ext uri="{BB962C8B-B14F-4D97-AF65-F5344CB8AC3E}">
        <p14:creationId xmlns:p14="http://schemas.microsoft.com/office/powerpoint/2010/main" val="3231297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5A108-8FCD-707C-916F-8C5B88FF7C5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BE615F7-B1F8-B450-FD26-ABA165015F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2FAA578D-F829-5E4B-67A5-BB648D141DED}"/>
              </a:ext>
            </a:extLst>
          </p:cNvPr>
          <p:cNvSpPr txBox="1"/>
          <p:nvPr/>
        </p:nvSpPr>
        <p:spPr>
          <a:xfrm>
            <a:off x="2383436" y="149903"/>
            <a:ext cx="9653666" cy="6186309"/>
          </a:xfrm>
          <a:prstGeom prst="rect">
            <a:avLst/>
          </a:prstGeom>
          <a:noFill/>
        </p:spPr>
        <p:txBody>
          <a:bodyPr wrap="square">
            <a:spAutoFit/>
          </a:bodyPr>
          <a:lstStyle/>
          <a:p>
            <a:r>
              <a:rPr lang="en-GB" sz="3600" b="1" dirty="0">
                <a:latin typeface="Open Sans" panose="020B0606030504020204" pitchFamily="34" charset="0"/>
                <a:ea typeface="Open Sans" panose="020B0606030504020204" pitchFamily="34" charset="0"/>
                <a:cs typeface="Open Sans" panose="020B0606030504020204" pitchFamily="34" charset="0"/>
              </a:rPr>
              <a:t>Isaiah 60:1-4a</a:t>
            </a:r>
          </a:p>
          <a:p>
            <a:endParaRPr lang="en-GB" sz="3600" dirty="0">
              <a:latin typeface="Open Sans" panose="020B0606030504020204" pitchFamily="34" charset="0"/>
              <a:ea typeface="Open Sans" panose="020B0606030504020204" pitchFamily="34" charset="0"/>
              <a:cs typeface="Open Sans" panose="020B0606030504020204" pitchFamily="34" charset="0"/>
            </a:endParaRPr>
          </a:p>
          <a:p>
            <a:r>
              <a:rPr lang="en-GB" sz="3600" dirty="0">
                <a:latin typeface="Open Sans" panose="020B0606030504020204" pitchFamily="34" charset="0"/>
                <a:ea typeface="Open Sans" panose="020B0606030504020204" pitchFamily="34" charset="0"/>
                <a:cs typeface="Open Sans" panose="020B0606030504020204" pitchFamily="34" charset="0"/>
              </a:rPr>
              <a:t>“Arise, shine, for your light has come,</a:t>
            </a:r>
          </a:p>
          <a:p>
            <a:r>
              <a:rPr lang="en-GB" sz="3600" dirty="0">
                <a:latin typeface="Open Sans" panose="020B0606030504020204" pitchFamily="34" charset="0"/>
                <a:ea typeface="Open Sans" panose="020B0606030504020204" pitchFamily="34" charset="0"/>
                <a:cs typeface="Open Sans" panose="020B0606030504020204" pitchFamily="34" charset="0"/>
              </a:rPr>
              <a:t>    and the glory of the Lord rises upon you.</a:t>
            </a:r>
          </a:p>
          <a:p>
            <a:r>
              <a:rPr lang="en-GB" sz="3600" dirty="0">
                <a:latin typeface="Open Sans" panose="020B0606030504020204" pitchFamily="34" charset="0"/>
                <a:ea typeface="Open Sans" panose="020B0606030504020204" pitchFamily="34" charset="0"/>
                <a:cs typeface="Open Sans" panose="020B0606030504020204" pitchFamily="34" charset="0"/>
              </a:rPr>
              <a:t>2 See, darkness covers the earth</a:t>
            </a:r>
          </a:p>
          <a:p>
            <a:r>
              <a:rPr lang="en-GB" sz="3600" dirty="0">
                <a:latin typeface="Open Sans" panose="020B0606030504020204" pitchFamily="34" charset="0"/>
                <a:ea typeface="Open Sans" panose="020B0606030504020204" pitchFamily="34" charset="0"/>
                <a:cs typeface="Open Sans" panose="020B0606030504020204" pitchFamily="34" charset="0"/>
              </a:rPr>
              <a:t>    and thick darkness is over the peoples,</a:t>
            </a:r>
          </a:p>
          <a:p>
            <a:r>
              <a:rPr lang="en-GB" sz="3600" dirty="0">
                <a:latin typeface="Open Sans" panose="020B0606030504020204" pitchFamily="34" charset="0"/>
                <a:ea typeface="Open Sans" panose="020B0606030504020204" pitchFamily="34" charset="0"/>
                <a:cs typeface="Open Sans" panose="020B0606030504020204" pitchFamily="34" charset="0"/>
              </a:rPr>
              <a:t>but the Lord rises upon you</a:t>
            </a:r>
          </a:p>
          <a:p>
            <a:r>
              <a:rPr lang="en-GB" sz="3600" dirty="0">
                <a:latin typeface="Open Sans" panose="020B0606030504020204" pitchFamily="34" charset="0"/>
                <a:ea typeface="Open Sans" panose="020B0606030504020204" pitchFamily="34" charset="0"/>
                <a:cs typeface="Open Sans" panose="020B0606030504020204" pitchFamily="34" charset="0"/>
              </a:rPr>
              <a:t>    and his glory appears over you.</a:t>
            </a:r>
          </a:p>
          <a:p>
            <a:r>
              <a:rPr lang="en-GB" sz="3600" dirty="0">
                <a:latin typeface="Open Sans" panose="020B0606030504020204" pitchFamily="34" charset="0"/>
                <a:ea typeface="Open Sans" panose="020B0606030504020204" pitchFamily="34" charset="0"/>
                <a:cs typeface="Open Sans" panose="020B0606030504020204" pitchFamily="34" charset="0"/>
              </a:rPr>
              <a:t>3 Nations will come to your light,</a:t>
            </a:r>
          </a:p>
          <a:p>
            <a:r>
              <a:rPr lang="en-GB" sz="3600" dirty="0">
                <a:latin typeface="Open Sans" panose="020B0606030504020204" pitchFamily="34" charset="0"/>
                <a:ea typeface="Open Sans" panose="020B0606030504020204" pitchFamily="34" charset="0"/>
                <a:cs typeface="Open Sans" panose="020B0606030504020204" pitchFamily="34" charset="0"/>
              </a:rPr>
              <a:t>    and kings to the brightness of your dawn.</a:t>
            </a:r>
          </a:p>
          <a:p>
            <a:r>
              <a:rPr lang="en-GB" sz="3600" dirty="0">
                <a:latin typeface="Open Sans" panose="020B0606030504020204" pitchFamily="34" charset="0"/>
                <a:ea typeface="Open Sans" panose="020B0606030504020204" pitchFamily="34" charset="0"/>
                <a:cs typeface="Open Sans" panose="020B0606030504020204" pitchFamily="34" charset="0"/>
              </a:rPr>
              <a:t>4 “Lift up your eyes and look about you:</a:t>
            </a:r>
          </a:p>
        </p:txBody>
      </p:sp>
    </p:spTree>
    <p:extLst>
      <p:ext uri="{BB962C8B-B14F-4D97-AF65-F5344CB8AC3E}">
        <p14:creationId xmlns:p14="http://schemas.microsoft.com/office/powerpoint/2010/main" val="3327586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BDAEC-4A99-03DC-E8CA-8A01588790F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0FCA4E3-3828-DF21-7E67-FF5F58D98D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BDD83BF-18C4-A451-8BB4-6405C0B347E1}"/>
              </a:ext>
            </a:extLst>
          </p:cNvPr>
          <p:cNvSpPr txBox="1"/>
          <p:nvPr/>
        </p:nvSpPr>
        <p:spPr>
          <a:xfrm>
            <a:off x="3357796" y="1424067"/>
            <a:ext cx="7600013" cy="3631763"/>
          </a:xfrm>
          <a:prstGeom prst="rect">
            <a:avLst/>
          </a:prstGeom>
          <a:noFill/>
        </p:spPr>
        <p:txBody>
          <a:bodyPr wrap="square">
            <a:spAutoFit/>
          </a:bodyPr>
          <a:lstStyle/>
          <a:p>
            <a:r>
              <a:rPr lang="en-GB" sz="3600" dirty="0">
                <a:latin typeface="Open Sans" panose="020B0606030504020204" pitchFamily="34" charset="0"/>
                <a:ea typeface="Open Sans" panose="020B0606030504020204" pitchFamily="34" charset="0"/>
                <a:cs typeface="Open Sans" panose="020B0606030504020204" pitchFamily="34" charset="0"/>
              </a:rPr>
              <a:t>“Victory begins with the name of Jesus on our lips. It is consummated with the nature of Jesus in our hearts. </a:t>
            </a:r>
            <a:r>
              <a:rPr lang="en-GB" dirty="0"/>
              <a:t>“</a:t>
            </a:r>
          </a:p>
          <a:p>
            <a:endParaRPr lang="en-GB" dirty="0"/>
          </a:p>
          <a:p>
            <a:endParaRPr lang="en-GB" dirty="0"/>
          </a:p>
          <a:p>
            <a:endParaRPr lang="en-GB" dirty="0"/>
          </a:p>
          <a:p>
            <a:r>
              <a:rPr lang="en-GB" dirty="0"/>
              <a:t>				</a:t>
            </a:r>
            <a:r>
              <a:rPr lang="en-GB" sz="3200" dirty="0"/>
              <a:t>Francis Frangipane</a:t>
            </a:r>
          </a:p>
        </p:txBody>
      </p:sp>
    </p:spTree>
    <p:extLst>
      <p:ext uri="{BB962C8B-B14F-4D97-AF65-F5344CB8AC3E}">
        <p14:creationId xmlns:p14="http://schemas.microsoft.com/office/powerpoint/2010/main" val="197387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F460F-CF8E-45E1-3079-D3AFC9B506E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FC69391-A4D8-CA6D-EA43-0F99A54078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9623F8F-19F4-E40C-9DFF-55ED60356745}"/>
              </a:ext>
            </a:extLst>
          </p:cNvPr>
          <p:cNvSpPr txBox="1"/>
          <p:nvPr/>
        </p:nvSpPr>
        <p:spPr>
          <a:xfrm>
            <a:off x="2548328" y="-359764"/>
            <a:ext cx="9338872" cy="6801862"/>
          </a:xfrm>
          <a:prstGeom prst="rect">
            <a:avLst/>
          </a:prstGeom>
          <a:noFill/>
        </p:spPr>
        <p:txBody>
          <a:bodyPr wrap="square">
            <a:spAutoFit/>
          </a:bodyPr>
          <a:lstStyle/>
          <a:p>
            <a:endParaRPr lang="en-GB" sz="4400" b="1" dirty="0">
              <a:latin typeface="Open Sans" panose="020B0606030504020204" pitchFamily="34" charset="0"/>
              <a:ea typeface="Open Sans" panose="020B0606030504020204" pitchFamily="34" charset="0"/>
              <a:cs typeface="Open Sans" panose="020B0606030504020204" pitchFamily="34" charset="0"/>
            </a:endParaRPr>
          </a:p>
          <a:p>
            <a:r>
              <a:rPr lang="en-GB" sz="3600">
                <a:latin typeface="Open Sans" panose="020B0606030504020204" pitchFamily="34" charset="0"/>
                <a:ea typeface="Open Sans" panose="020B0606030504020204" pitchFamily="34" charset="0"/>
                <a:cs typeface="Open Sans" panose="020B0606030504020204" pitchFamily="34" charset="0"/>
              </a:rPr>
              <a:t>“The </a:t>
            </a:r>
            <a:r>
              <a:rPr lang="en-GB" sz="3600" dirty="0">
                <a:latin typeface="Open Sans" panose="020B0606030504020204" pitchFamily="34" charset="0"/>
                <a:ea typeface="Open Sans" panose="020B0606030504020204" pitchFamily="34" charset="0"/>
                <a:cs typeface="Open Sans" panose="020B0606030504020204" pitchFamily="34" charset="0"/>
              </a:rPr>
              <a:t>assumption of spirituality is that always God is doing something before I know it.</a:t>
            </a:r>
          </a:p>
          <a:p>
            <a:r>
              <a:rPr lang="en-GB" sz="3600" dirty="0">
                <a:latin typeface="Open Sans" panose="020B0606030504020204" pitchFamily="34" charset="0"/>
                <a:ea typeface="Open Sans" panose="020B0606030504020204" pitchFamily="34" charset="0"/>
                <a:cs typeface="Open Sans" panose="020B0606030504020204" pitchFamily="34" charset="0"/>
              </a:rPr>
              <a:t>So the task is not to get God to do something I think needs to be done but to become aware of what God is doing so that I can respond and participate and take delight in it.”</a:t>
            </a:r>
          </a:p>
          <a:p>
            <a:endParaRPr lang="en-GB" sz="3600" dirty="0">
              <a:latin typeface="Open Sans" panose="020B0606030504020204" pitchFamily="34" charset="0"/>
              <a:ea typeface="Open Sans" panose="020B0606030504020204" pitchFamily="34" charset="0"/>
              <a:cs typeface="Open Sans" panose="020B0606030504020204" pitchFamily="34" charset="0"/>
            </a:endParaRPr>
          </a:p>
          <a:p>
            <a:r>
              <a:rPr lang="en-GB" sz="3600" dirty="0">
                <a:latin typeface="Open Sans" panose="020B0606030504020204" pitchFamily="34" charset="0"/>
                <a:ea typeface="Open Sans" panose="020B0606030504020204" pitchFamily="34" charset="0"/>
                <a:cs typeface="Open Sans" panose="020B0606030504020204" pitchFamily="34" charset="0"/>
              </a:rPr>
              <a:t>				</a:t>
            </a:r>
            <a:r>
              <a:rPr lang="en-GB" sz="3200" dirty="0">
                <a:latin typeface="Open Sans" panose="020B0606030504020204" pitchFamily="34" charset="0"/>
                <a:ea typeface="Open Sans" panose="020B0606030504020204" pitchFamily="34" charset="0"/>
                <a:cs typeface="Open Sans" panose="020B0606030504020204" pitchFamily="34" charset="0"/>
              </a:rPr>
              <a:t>Eugene Peterson</a:t>
            </a:r>
          </a:p>
          <a:p>
            <a:r>
              <a:rPr lang="en-GB" sz="3200" dirty="0">
                <a:latin typeface="Open Sans" panose="020B0606030504020204" pitchFamily="34" charset="0"/>
                <a:ea typeface="Open Sans" panose="020B0606030504020204" pitchFamily="34" charset="0"/>
                <a:cs typeface="Open Sans" panose="020B0606030504020204" pitchFamily="34" charset="0"/>
              </a:rPr>
              <a:t>				The Contemplative Pastor</a:t>
            </a:r>
            <a:endParaRPr lang="en-GB" sz="3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10072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8D808-9B6B-1CB2-7E5B-2CFCBAF4E16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6ED5C69-63EE-B260-7875-7828474332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0A54D9C-D5DD-84B7-5C44-1325F1EDE782}"/>
              </a:ext>
            </a:extLst>
          </p:cNvPr>
          <p:cNvSpPr txBox="1"/>
          <p:nvPr/>
        </p:nvSpPr>
        <p:spPr>
          <a:xfrm>
            <a:off x="2323475" y="209862"/>
            <a:ext cx="9698636" cy="6186309"/>
          </a:xfrm>
          <a:prstGeom prst="rect">
            <a:avLst/>
          </a:prstGeom>
          <a:noFill/>
        </p:spPr>
        <p:txBody>
          <a:bodyPr wrap="square">
            <a:spAutoFit/>
          </a:bodyPr>
          <a:lstStyle/>
          <a:p>
            <a:r>
              <a:rPr lang="en-GB" sz="3600" b="1" dirty="0">
                <a:latin typeface="Open Sans" panose="020B0606030504020204" pitchFamily="34" charset="0"/>
                <a:ea typeface="Open Sans" panose="020B0606030504020204" pitchFamily="34" charset="0"/>
                <a:cs typeface="Open Sans" panose="020B0606030504020204" pitchFamily="34" charset="0"/>
              </a:rPr>
              <a:t>2 Peter 1:3 – 4</a:t>
            </a:r>
          </a:p>
          <a:p>
            <a:endParaRPr lang="en-GB" sz="3600" b="1" dirty="0">
              <a:latin typeface="Open Sans" panose="020B0606030504020204" pitchFamily="34" charset="0"/>
              <a:ea typeface="Open Sans" panose="020B0606030504020204" pitchFamily="34" charset="0"/>
              <a:cs typeface="Open Sans" panose="020B0606030504020204" pitchFamily="34" charset="0"/>
            </a:endParaRPr>
          </a:p>
          <a:p>
            <a:r>
              <a:rPr lang="en-GB" sz="3600" dirty="0">
                <a:latin typeface="Open Sans" panose="020B0606030504020204" pitchFamily="34" charset="0"/>
                <a:ea typeface="Open Sans" panose="020B0606030504020204" pitchFamily="34" charset="0"/>
                <a:cs typeface="Open Sans" panose="020B0606030504020204" pitchFamily="34" charset="0"/>
              </a:rPr>
              <a:t> His divine power has given us everything we need for a godly life through our knowledge of him who called us by his own glory and goodness. 4 Through these he has given us his very great and precious promises, so that through them you may participate in the divine nature, having escaped the corruption in the world caused by evil desires.</a:t>
            </a:r>
          </a:p>
        </p:txBody>
      </p:sp>
    </p:spTree>
    <p:extLst>
      <p:ext uri="{BB962C8B-B14F-4D97-AF65-F5344CB8AC3E}">
        <p14:creationId xmlns:p14="http://schemas.microsoft.com/office/powerpoint/2010/main" val="4170253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EF29A-E935-D68F-B211-FD1D325D967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C0FCF1B-9E52-5EBF-E863-B477D53740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621"/>
            <a:ext cx="12192000" cy="6858000"/>
          </a:xfrm>
          <a:prstGeom prst="rect">
            <a:avLst/>
          </a:prstGeom>
        </p:spPr>
      </p:pic>
      <p:pic>
        <p:nvPicPr>
          <p:cNvPr id="5" name="Picture 4">
            <a:extLst>
              <a:ext uri="{FF2B5EF4-FFF2-40B4-BE49-F238E27FC236}">
                <a16:creationId xmlns:a16="http://schemas.microsoft.com/office/drawing/2014/main" id="{C59E044A-59B1-CB03-4567-7EAB96819760}"/>
              </a:ext>
            </a:extLst>
          </p:cNvPr>
          <p:cNvPicPr>
            <a:picLocks noChangeAspect="1"/>
          </p:cNvPicPr>
          <p:nvPr/>
        </p:nvPicPr>
        <p:blipFill>
          <a:blip r:embed="rId3"/>
          <a:stretch>
            <a:fillRect/>
          </a:stretch>
        </p:blipFill>
        <p:spPr>
          <a:xfrm>
            <a:off x="2154480" y="287501"/>
            <a:ext cx="5675868" cy="3023878"/>
          </a:xfrm>
          <a:prstGeom prst="rect">
            <a:avLst/>
          </a:prstGeom>
        </p:spPr>
      </p:pic>
      <p:pic>
        <p:nvPicPr>
          <p:cNvPr id="7" name="Picture 6">
            <a:extLst>
              <a:ext uri="{FF2B5EF4-FFF2-40B4-BE49-F238E27FC236}">
                <a16:creationId xmlns:a16="http://schemas.microsoft.com/office/drawing/2014/main" id="{B9952D67-0164-5A77-0FE3-E5BF3F5D2982}"/>
              </a:ext>
            </a:extLst>
          </p:cNvPr>
          <p:cNvPicPr>
            <a:picLocks noChangeAspect="1"/>
          </p:cNvPicPr>
          <p:nvPr/>
        </p:nvPicPr>
        <p:blipFill>
          <a:blip r:embed="rId4"/>
          <a:stretch>
            <a:fillRect/>
          </a:stretch>
        </p:blipFill>
        <p:spPr>
          <a:xfrm>
            <a:off x="5619184" y="3598880"/>
            <a:ext cx="6376969" cy="3133616"/>
          </a:xfrm>
          <a:prstGeom prst="rect">
            <a:avLst/>
          </a:prstGeom>
        </p:spPr>
      </p:pic>
      <p:sp>
        <p:nvSpPr>
          <p:cNvPr id="10" name="TextBox 9">
            <a:extLst>
              <a:ext uri="{FF2B5EF4-FFF2-40B4-BE49-F238E27FC236}">
                <a16:creationId xmlns:a16="http://schemas.microsoft.com/office/drawing/2014/main" id="{451A9E88-38A1-8967-D49D-24D3B8EF3BCC}"/>
              </a:ext>
            </a:extLst>
          </p:cNvPr>
          <p:cNvSpPr txBox="1"/>
          <p:nvPr/>
        </p:nvSpPr>
        <p:spPr>
          <a:xfrm>
            <a:off x="8454452" y="869431"/>
            <a:ext cx="3541701" cy="646332"/>
          </a:xfrm>
          <a:prstGeom prst="rect">
            <a:avLst/>
          </a:prstGeom>
          <a:noFill/>
        </p:spPr>
        <p:txBody>
          <a:bodyPr wrap="square" rtlCol="0">
            <a:spAutoFit/>
          </a:bodyPr>
          <a:lstStyle/>
          <a:p>
            <a:r>
              <a:rPr lang="en-US" sz="3600" dirty="0">
                <a:latin typeface="Open Sans" panose="020B0606030504020204" pitchFamily="34" charset="0"/>
                <a:ea typeface="Open Sans" panose="020B0606030504020204" pitchFamily="34" charset="0"/>
                <a:cs typeface="Open Sans" panose="020B0606030504020204" pitchFamily="34" charset="0"/>
              </a:rPr>
              <a:t>Dunkirk 1940</a:t>
            </a:r>
            <a:endParaRPr lang="en-GB" sz="3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22132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1FABE-044B-8248-B022-F5BA9B4B55E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F0A8D77-86BA-76B2-C857-5466BA052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FFEE6E53-E36E-9760-C8C2-DB57104F7019}"/>
              </a:ext>
            </a:extLst>
          </p:cNvPr>
          <p:cNvPicPr>
            <a:picLocks noChangeAspect="1"/>
          </p:cNvPicPr>
          <p:nvPr/>
        </p:nvPicPr>
        <p:blipFill>
          <a:blip r:embed="rId3"/>
          <a:stretch>
            <a:fillRect/>
          </a:stretch>
        </p:blipFill>
        <p:spPr>
          <a:xfrm>
            <a:off x="3312824" y="1281886"/>
            <a:ext cx="7659975" cy="4294228"/>
          </a:xfrm>
          <a:prstGeom prst="rect">
            <a:avLst/>
          </a:prstGeom>
        </p:spPr>
      </p:pic>
    </p:spTree>
    <p:extLst>
      <p:ext uri="{BB962C8B-B14F-4D97-AF65-F5344CB8AC3E}">
        <p14:creationId xmlns:p14="http://schemas.microsoft.com/office/powerpoint/2010/main" val="3278877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523D7-12B1-D48B-B7D6-BDBD511A660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412C8E3-BB8A-63AC-868E-96159AFC34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640AE71-1C9C-E9CF-A614-8F1C1254BDB2}"/>
              </a:ext>
            </a:extLst>
          </p:cNvPr>
          <p:cNvSpPr txBox="1"/>
          <p:nvPr/>
        </p:nvSpPr>
        <p:spPr>
          <a:xfrm>
            <a:off x="2308484" y="164891"/>
            <a:ext cx="9638677" cy="5078313"/>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Jeremiah 31:33-34</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“This is the covenant I will make with the people of Israel after that time,” declares the Lord.</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 will put my law in their minds and write it on their hearts. I will be their God, and they will be my people.</a:t>
            </a:r>
          </a:p>
        </p:txBody>
      </p:sp>
    </p:spTree>
    <p:extLst>
      <p:ext uri="{BB962C8B-B14F-4D97-AF65-F5344CB8AC3E}">
        <p14:creationId xmlns:p14="http://schemas.microsoft.com/office/powerpoint/2010/main" val="4268555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0AB79-C132-0980-A7CF-830E8205BD8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450DCBF-0865-5C3F-EEA9-CC7AC4ABAF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487AACB1-4741-ACFB-9B62-64CF1077E8D1}"/>
              </a:ext>
            </a:extLst>
          </p:cNvPr>
          <p:cNvSpPr txBox="1"/>
          <p:nvPr/>
        </p:nvSpPr>
        <p:spPr>
          <a:xfrm>
            <a:off x="2473377" y="329785"/>
            <a:ext cx="8804221" cy="5632311"/>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endParaRPr kumimoji="0" lang="en-GB"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R="0" lvl="0" defTabSz="914400" rtl="0" eaLnBrk="1" fontAlgn="auto" latinLnBrk="0" hangingPunct="1">
              <a:lnSpc>
                <a:spcPct val="100000"/>
              </a:lnSpc>
              <a:spcBef>
                <a:spcPts val="0"/>
              </a:spcBef>
              <a:spcAft>
                <a:spcPts val="0"/>
              </a:spcAft>
              <a:buClrTx/>
              <a:buSzTx/>
              <a:tabLst/>
              <a:defRPr/>
            </a:pPr>
            <a:r>
              <a:rPr kumimoji="0" lang="en-GB"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No longer will they teach their neighbour, or say to one another, ‘Know the Lord,’</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because they will all know me, from the least of them to the greatest,”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declares the Lord.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“For I will forgive their wickedness and will remember their sins no more.</a:t>
            </a:r>
          </a:p>
        </p:txBody>
      </p:sp>
    </p:spTree>
    <p:extLst>
      <p:ext uri="{BB962C8B-B14F-4D97-AF65-F5344CB8AC3E}">
        <p14:creationId xmlns:p14="http://schemas.microsoft.com/office/powerpoint/2010/main" val="1358839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2C4BD-98D2-5E88-3DC5-69F65C0550D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9DF4668-65DC-AC76-FBBE-3758828D01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77CE3E3-C67E-1A8C-FD5D-B6E279B5D77D}"/>
              </a:ext>
            </a:extLst>
          </p:cNvPr>
          <p:cNvSpPr txBox="1">
            <a:spLocks/>
          </p:cNvSpPr>
          <p:nvPr/>
        </p:nvSpPr>
        <p:spPr>
          <a:xfrm>
            <a:off x="2888353" y="474110"/>
            <a:ext cx="8445253" cy="1009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6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883D9379-5169-C3E7-BA20-48AC5860925B}"/>
              </a:ext>
            </a:extLst>
          </p:cNvPr>
          <p:cNvSpPr txBox="1"/>
          <p:nvPr/>
        </p:nvSpPr>
        <p:spPr>
          <a:xfrm>
            <a:off x="2293495" y="194873"/>
            <a:ext cx="9623685" cy="563231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Daniel 10:4 -21</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4 On the twenty-fourth day of the first month, as I was standing on the bank of the great river, the Tigris, 5 I looked up and there before me was a man dressed in linen, with a belt of fine gold from Uphaz around his waist.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6 His body was like topaz, his face like lightning, his eyes like flaming torches, </a:t>
            </a:r>
          </a:p>
        </p:txBody>
      </p:sp>
    </p:spTree>
    <p:extLst>
      <p:ext uri="{BB962C8B-B14F-4D97-AF65-F5344CB8AC3E}">
        <p14:creationId xmlns:p14="http://schemas.microsoft.com/office/powerpoint/2010/main" val="2687131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FA520-5D94-E42B-42EA-A4AE7E8607D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89C153C-E157-FFA4-B5A0-E205C75449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46701F47-BDAC-8BEF-08EC-FF637179EF93}"/>
              </a:ext>
            </a:extLst>
          </p:cNvPr>
          <p:cNvSpPr txBox="1"/>
          <p:nvPr/>
        </p:nvSpPr>
        <p:spPr>
          <a:xfrm>
            <a:off x="2218544" y="299804"/>
            <a:ext cx="8931237" cy="5632311"/>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his arms and legs like the gleam of burnished bronze, and his voice like the sound of a multitude.</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7 I, Daniel, was the only one who saw the vision; those who were with me did not see it, but such terror overwhelmed them that they fled and hid themselves. 8 So I was left alone, gazing at this great vision; I had no strength left, my face</a:t>
            </a:r>
            <a:endPar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68409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67344-0082-51D4-CDA2-92BCED8F237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BFACEF4-6F77-5567-BF54-479412318A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872A7D8-6C09-E455-6716-0EC493AC2F76}"/>
              </a:ext>
            </a:extLst>
          </p:cNvPr>
          <p:cNvSpPr txBox="1">
            <a:spLocks/>
          </p:cNvSpPr>
          <p:nvPr/>
        </p:nvSpPr>
        <p:spPr>
          <a:xfrm>
            <a:off x="2888353" y="474110"/>
            <a:ext cx="8445253" cy="1009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6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85FFD474-B04E-C169-2C83-04808FBF9D95}"/>
              </a:ext>
            </a:extLst>
          </p:cNvPr>
          <p:cNvSpPr txBox="1"/>
          <p:nvPr/>
        </p:nvSpPr>
        <p:spPr>
          <a:xfrm>
            <a:off x="3018503" y="2021263"/>
            <a:ext cx="8219767" cy="39703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83F5B495-31B2-8FA8-0057-95A5302FA8AF}"/>
              </a:ext>
            </a:extLst>
          </p:cNvPr>
          <p:cNvSpPr txBox="1"/>
          <p:nvPr/>
        </p:nvSpPr>
        <p:spPr>
          <a:xfrm>
            <a:off x="2773180" y="2353457"/>
            <a:ext cx="6419537" cy="646331"/>
          </a:xfrm>
          <a:prstGeom prst="rect">
            <a:avLst/>
          </a:prstGeom>
          <a:noFill/>
        </p:spPr>
        <p:txBody>
          <a:bodyPr wrap="square">
            <a:spAutoFit/>
          </a:bodyPr>
          <a:lstStyle/>
          <a:p>
            <a:br>
              <a:rPr lang="en-GB" dirty="0"/>
            </a:br>
            <a:endParaRPr lang="en-GB" dirty="0"/>
          </a:p>
        </p:txBody>
      </p:sp>
      <p:sp>
        <p:nvSpPr>
          <p:cNvPr id="8" name="TextBox 7">
            <a:extLst>
              <a:ext uri="{FF2B5EF4-FFF2-40B4-BE49-F238E27FC236}">
                <a16:creationId xmlns:a16="http://schemas.microsoft.com/office/drawing/2014/main" id="{EC4992A8-FD71-DF43-447F-9154A45C995E}"/>
              </a:ext>
            </a:extLst>
          </p:cNvPr>
          <p:cNvSpPr txBox="1"/>
          <p:nvPr/>
        </p:nvSpPr>
        <p:spPr>
          <a:xfrm flipH="1">
            <a:off x="2248524" y="474110"/>
            <a:ext cx="9413823" cy="5078313"/>
          </a:xfrm>
          <a:prstGeom prst="rect">
            <a:avLst/>
          </a:prstGeom>
          <a:noFill/>
        </p:spPr>
        <p:txBody>
          <a:bodyPr wrap="square">
            <a:spAutoFit/>
          </a:bodyPr>
          <a:lstStyle/>
          <a:p>
            <a:r>
              <a:rPr lang="en-GB" sz="3600" dirty="0">
                <a:latin typeface="Open Sans" panose="020B0606030504020204" pitchFamily="34" charset="0"/>
                <a:ea typeface="Open Sans" panose="020B0606030504020204" pitchFamily="34" charset="0"/>
                <a:cs typeface="Open Sans" panose="020B0606030504020204" pitchFamily="34" charset="0"/>
              </a:rPr>
              <a:t>turned deathly pale and I was helpless.</a:t>
            </a:r>
          </a:p>
          <a:p>
            <a:r>
              <a:rPr lang="en-GB" sz="3600" dirty="0">
                <a:latin typeface="Open Sans" panose="020B0606030504020204" pitchFamily="34" charset="0"/>
                <a:ea typeface="Open Sans" panose="020B0606030504020204" pitchFamily="34" charset="0"/>
                <a:cs typeface="Open Sans" panose="020B0606030504020204" pitchFamily="34" charset="0"/>
              </a:rPr>
              <a:t>9Then I heard him speaking, and as I listened to him, I fell into a deep sleep, my face to the ground.</a:t>
            </a:r>
          </a:p>
          <a:p>
            <a:endParaRPr lang="en-GB" sz="3600" dirty="0">
              <a:latin typeface="Open Sans" panose="020B0606030504020204" pitchFamily="34" charset="0"/>
              <a:ea typeface="Open Sans" panose="020B0606030504020204" pitchFamily="34" charset="0"/>
              <a:cs typeface="Open Sans" panose="020B0606030504020204" pitchFamily="34" charset="0"/>
            </a:endParaRPr>
          </a:p>
          <a:p>
            <a:r>
              <a:rPr lang="en-GB" sz="3600" dirty="0">
                <a:latin typeface="Open Sans" panose="020B0606030504020204" pitchFamily="34" charset="0"/>
                <a:ea typeface="Open Sans" panose="020B0606030504020204" pitchFamily="34" charset="0"/>
                <a:cs typeface="Open Sans" panose="020B0606030504020204" pitchFamily="34" charset="0"/>
              </a:rPr>
              <a:t>10 A hand touched me and set me trembling on my hands and knees. 11 He said, “Daniel, you who are highly esteemed, consider carefully the words I am about to</a:t>
            </a:r>
          </a:p>
        </p:txBody>
      </p:sp>
    </p:spTree>
    <p:extLst>
      <p:ext uri="{BB962C8B-B14F-4D97-AF65-F5344CB8AC3E}">
        <p14:creationId xmlns:p14="http://schemas.microsoft.com/office/powerpoint/2010/main" val="834818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8AA8F-32D8-05B3-BF5D-434592ADBE5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533AF3F-FD38-2F8D-5957-B739EE8B57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7F82E02A-D798-0D0F-1C37-C8C4B8B162F0}"/>
              </a:ext>
            </a:extLst>
          </p:cNvPr>
          <p:cNvSpPr txBox="1"/>
          <p:nvPr/>
        </p:nvSpPr>
        <p:spPr>
          <a:xfrm>
            <a:off x="2413416" y="644577"/>
            <a:ext cx="9203961" cy="674030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speak to you, and stand up, for I have now been sent to you.” And when he said this to me, I stood up trembling.</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12 Then he continued, “Do not be afraid, Daniel. Since the first day that you set your mind to gain understanding and to humble yourself before your God, your words were heard, and I have come in response to them. </a:t>
            </a: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br>
              <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br>
            <a:endPar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263733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178</TotalTime>
  <Words>1380</Words>
  <Application>Microsoft Office PowerPoint</Application>
  <PresentationFormat>Widescreen</PresentationFormat>
  <Paragraphs>93</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ADLaM Display</vt:lpstr>
      <vt:lpstr>Aptos</vt:lpstr>
      <vt:lpstr>Aptos Display</vt:lpstr>
      <vt:lpstr>Arial</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Christie</dc:creator>
  <cp:lastModifiedBy>Geff Gomez</cp:lastModifiedBy>
  <cp:revision>7</cp:revision>
  <dcterms:created xsi:type="dcterms:W3CDTF">2026-04-07T01:41:15Z</dcterms:created>
  <dcterms:modified xsi:type="dcterms:W3CDTF">2026-07-22T06:49:07Z</dcterms:modified>
</cp:coreProperties>
</file>