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3" r:id="rId1"/>
  </p:sldMasterIdLst>
  <p:sldIdLst>
    <p:sldId id="635" r:id="rId2"/>
    <p:sldId id="642" r:id="rId3"/>
    <p:sldId id="638" r:id="rId4"/>
    <p:sldId id="634" r:id="rId5"/>
    <p:sldId id="643" r:id="rId6"/>
    <p:sldId id="696" r:id="rId7"/>
    <p:sldId id="637" r:id="rId8"/>
    <p:sldId id="695" r:id="rId9"/>
    <p:sldId id="682" r:id="rId10"/>
    <p:sldId id="685" r:id="rId11"/>
    <p:sldId id="694" r:id="rId12"/>
    <p:sldId id="681" r:id="rId13"/>
    <p:sldId id="684" r:id="rId14"/>
    <p:sldId id="693" r:id="rId15"/>
    <p:sldId id="692" r:id="rId16"/>
    <p:sldId id="699" r:id="rId17"/>
    <p:sldId id="680" r:id="rId18"/>
    <p:sldId id="686" r:id="rId19"/>
    <p:sldId id="688" r:id="rId20"/>
    <p:sldId id="687" r:id="rId21"/>
    <p:sldId id="636"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78" d="100"/>
          <a:sy n="78" d="100"/>
        </p:scale>
        <p:origin x="878" y="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ichael Christie" userId="84e6e281-edf4-46c9-b975-55a073e31b1a" providerId="ADAL" clId="{F66CD9D8-65F0-42F0-A138-C746D1029227}"/>
    <pc:docChg chg="undo custSel addSld delSld modSld sldOrd delMainMaster">
      <pc:chgData name="Michael Christie" userId="84e6e281-edf4-46c9-b975-55a073e31b1a" providerId="ADAL" clId="{F66CD9D8-65F0-42F0-A138-C746D1029227}" dt="2026-09-08T00:57:49.720" v="1024" actId="47"/>
      <pc:docMkLst>
        <pc:docMk/>
      </pc:docMkLst>
      <pc:sldChg chg="del">
        <pc:chgData name="Michael Christie" userId="84e6e281-edf4-46c9-b975-55a073e31b1a" providerId="ADAL" clId="{F66CD9D8-65F0-42F0-A138-C746D1029227}" dt="2026-09-08T00:57:49.720" v="1024" actId="47"/>
        <pc:sldMkLst>
          <pc:docMk/>
          <pc:sldMk cId="1045246076" sldId="266"/>
        </pc:sldMkLst>
      </pc:sldChg>
      <pc:sldChg chg="del">
        <pc:chgData name="Michael Christie" userId="84e6e281-edf4-46c9-b975-55a073e31b1a" providerId="ADAL" clId="{F66CD9D8-65F0-42F0-A138-C746D1029227}" dt="2026-09-08T00:57:49.720" v="1024" actId="47"/>
        <pc:sldMkLst>
          <pc:docMk/>
          <pc:sldMk cId="3534881600" sldId="369"/>
        </pc:sldMkLst>
      </pc:sldChg>
      <pc:sldChg chg="del">
        <pc:chgData name="Michael Christie" userId="84e6e281-edf4-46c9-b975-55a073e31b1a" providerId="ADAL" clId="{F66CD9D8-65F0-42F0-A138-C746D1029227}" dt="2026-09-08T00:57:49.720" v="1024" actId="47"/>
        <pc:sldMkLst>
          <pc:docMk/>
          <pc:sldMk cId="3020694386" sldId="370"/>
        </pc:sldMkLst>
      </pc:sldChg>
      <pc:sldChg chg="del">
        <pc:chgData name="Michael Christie" userId="84e6e281-edf4-46c9-b975-55a073e31b1a" providerId="ADAL" clId="{F66CD9D8-65F0-42F0-A138-C746D1029227}" dt="2026-09-08T00:57:41.932" v="1022" actId="47"/>
        <pc:sldMkLst>
          <pc:docMk/>
          <pc:sldMk cId="1579605028" sldId="371"/>
        </pc:sldMkLst>
      </pc:sldChg>
      <pc:sldChg chg="del">
        <pc:chgData name="Michael Christie" userId="84e6e281-edf4-46c9-b975-55a073e31b1a" providerId="ADAL" clId="{F66CD9D8-65F0-42F0-A138-C746D1029227}" dt="2026-09-08T00:57:43.948" v="1023" actId="47"/>
        <pc:sldMkLst>
          <pc:docMk/>
          <pc:sldMk cId="1614506824" sldId="372"/>
        </pc:sldMkLst>
      </pc:sldChg>
      <pc:sldChg chg="del">
        <pc:chgData name="Michael Christie" userId="84e6e281-edf4-46c9-b975-55a073e31b1a" providerId="ADAL" clId="{F66CD9D8-65F0-42F0-A138-C746D1029227}" dt="2026-09-08T00:57:49.720" v="1024" actId="47"/>
        <pc:sldMkLst>
          <pc:docMk/>
          <pc:sldMk cId="2331226511" sldId="613"/>
        </pc:sldMkLst>
      </pc:sldChg>
      <pc:sldChg chg="del">
        <pc:chgData name="Michael Christie" userId="84e6e281-edf4-46c9-b975-55a073e31b1a" providerId="ADAL" clId="{F66CD9D8-65F0-42F0-A138-C746D1029227}" dt="2026-09-08T00:57:49.720" v="1024" actId="47"/>
        <pc:sldMkLst>
          <pc:docMk/>
          <pc:sldMk cId="1881922641" sldId="633"/>
        </pc:sldMkLst>
      </pc:sldChg>
      <pc:sldChg chg="modSp mod ord">
        <pc:chgData name="Michael Christie" userId="84e6e281-edf4-46c9-b975-55a073e31b1a" providerId="ADAL" clId="{F66CD9D8-65F0-42F0-A138-C746D1029227}" dt="2026-09-01T01:03:06.792" v="143" actId="1076"/>
        <pc:sldMkLst>
          <pc:docMk/>
          <pc:sldMk cId="2478095109" sldId="634"/>
        </pc:sldMkLst>
        <pc:spChg chg="mod">
          <ac:chgData name="Michael Christie" userId="84e6e281-edf4-46c9-b975-55a073e31b1a" providerId="ADAL" clId="{F66CD9D8-65F0-42F0-A138-C746D1029227}" dt="2026-09-01T01:03:06.792" v="143" actId="1076"/>
          <ac:spMkLst>
            <pc:docMk/>
            <pc:sldMk cId="2478095109" sldId="634"/>
            <ac:spMk id="5" creationId="{7F8EE7EA-A40C-FD31-29CF-F2B4FB6FF291}"/>
          </ac:spMkLst>
        </pc:spChg>
      </pc:sldChg>
      <pc:sldChg chg="modSp mod">
        <pc:chgData name="Michael Christie" userId="84e6e281-edf4-46c9-b975-55a073e31b1a" providerId="ADAL" clId="{F66CD9D8-65F0-42F0-A138-C746D1029227}" dt="2026-09-03T00:57:16.304" v="858" actId="20577"/>
        <pc:sldMkLst>
          <pc:docMk/>
          <pc:sldMk cId="210567211" sldId="635"/>
        </pc:sldMkLst>
        <pc:spChg chg="mod">
          <ac:chgData name="Michael Christie" userId="84e6e281-edf4-46c9-b975-55a073e31b1a" providerId="ADAL" clId="{F66CD9D8-65F0-42F0-A138-C746D1029227}" dt="2026-09-03T00:57:16.304" v="858" actId="20577"/>
          <ac:spMkLst>
            <pc:docMk/>
            <pc:sldMk cId="210567211" sldId="635"/>
            <ac:spMk id="7" creationId="{85872B43-6CAD-7798-A880-7C58915D8A37}"/>
          </ac:spMkLst>
        </pc:spChg>
      </pc:sldChg>
      <pc:sldChg chg="addSp delSp modSp mod ord">
        <pc:chgData name="Michael Christie" userId="84e6e281-edf4-46c9-b975-55a073e31b1a" providerId="ADAL" clId="{F66CD9D8-65F0-42F0-A138-C746D1029227}" dt="2026-09-03T04:19:18.572" v="933"/>
        <pc:sldMkLst>
          <pc:docMk/>
          <pc:sldMk cId="849722922" sldId="636"/>
        </pc:sldMkLst>
        <pc:spChg chg="add mod">
          <ac:chgData name="Michael Christie" userId="84e6e281-edf4-46c9-b975-55a073e31b1a" providerId="ADAL" clId="{F66CD9D8-65F0-42F0-A138-C746D1029227}" dt="2026-09-01T05:35:39.313" v="169" actId="1076"/>
          <ac:spMkLst>
            <pc:docMk/>
            <pc:sldMk cId="849722922" sldId="636"/>
            <ac:spMk id="8" creationId="{A9151BEC-D544-D6FC-4D65-908C68B2BB5F}"/>
          </ac:spMkLst>
        </pc:spChg>
        <pc:picChg chg="add mod">
          <ac:chgData name="Michael Christie" userId="84e6e281-edf4-46c9-b975-55a073e31b1a" providerId="ADAL" clId="{F66CD9D8-65F0-42F0-A138-C746D1029227}" dt="2026-09-01T05:35:05.442" v="161" actId="14100"/>
          <ac:picMkLst>
            <pc:docMk/>
            <pc:sldMk cId="849722922" sldId="636"/>
            <ac:picMk id="6" creationId="{E7870682-A79E-98DB-FD3F-66C32162FFFA}"/>
          </ac:picMkLst>
        </pc:picChg>
      </pc:sldChg>
      <pc:sldChg chg="modSp mod">
        <pc:chgData name="Michael Christie" userId="84e6e281-edf4-46c9-b975-55a073e31b1a" providerId="ADAL" clId="{F66CD9D8-65F0-42F0-A138-C746D1029227}" dt="2026-09-02T06:35:11.205" v="427" actId="1076"/>
        <pc:sldMkLst>
          <pc:docMk/>
          <pc:sldMk cId="3612840344" sldId="637"/>
        </pc:sldMkLst>
        <pc:spChg chg="mod">
          <ac:chgData name="Michael Christie" userId="84e6e281-edf4-46c9-b975-55a073e31b1a" providerId="ADAL" clId="{F66CD9D8-65F0-42F0-A138-C746D1029227}" dt="2026-09-02T00:05:44.925" v="255" actId="20577"/>
          <ac:spMkLst>
            <pc:docMk/>
            <pc:sldMk cId="3612840344" sldId="637"/>
            <ac:spMk id="4" creationId="{56DE2EC4-ED62-25B7-87E3-1E7C370242CA}"/>
          </ac:spMkLst>
        </pc:spChg>
        <pc:spChg chg="mod">
          <ac:chgData name="Michael Christie" userId="84e6e281-edf4-46c9-b975-55a073e31b1a" providerId="ADAL" clId="{F66CD9D8-65F0-42F0-A138-C746D1029227}" dt="2026-09-02T06:35:11.205" v="427" actId="1076"/>
          <ac:spMkLst>
            <pc:docMk/>
            <pc:sldMk cId="3612840344" sldId="637"/>
            <ac:spMk id="6" creationId="{C447F3BB-1D16-E610-7C2E-AE57B88686D9}"/>
          </ac:spMkLst>
        </pc:spChg>
      </pc:sldChg>
      <pc:sldChg chg="modSp mod">
        <pc:chgData name="Michael Christie" userId="84e6e281-edf4-46c9-b975-55a073e31b1a" providerId="ADAL" clId="{F66CD9D8-65F0-42F0-A138-C746D1029227}" dt="2026-09-01T01:01:35.597" v="120" actId="14100"/>
        <pc:sldMkLst>
          <pc:docMk/>
          <pc:sldMk cId="3501754018" sldId="638"/>
        </pc:sldMkLst>
        <pc:spChg chg="mod">
          <ac:chgData name="Michael Christie" userId="84e6e281-edf4-46c9-b975-55a073e31b1a" providerId="ADAL" clId="{F66CD9D8-65F0-42F0-A138-C746D1029227}" dt="2026-09-01T01:01:35.597" v="120" actId="14100"/>
          <ac:spMkLst>
            <pc:docMk/>
            <pc:sldMk cId="3501754018" sldId="638"/>
            <ac:spMk id="4" creationId="{0A47D72A-6FAE-808B-D9E9-CF3F89E73E7F}"/>
          </ac:spMkLst>
        </pc:spChg>
        <pc:spChg chg="mod">
          <ac:chgData name="Michael Christie" userId="84e6e281-edf4-46c9-b975-55a073e31b1a" providerId="ADAL" clId="{F66CD9D8-65F0-42F0-A138-C746D1029227}" dt="2026-09-01T01:01:32.099" v="119" actId="1076"/>
          <ac:spMkLst>
            <pc:docMk/>
            <pc:sldMk cId="3501754018" sldId="638"/>
            <ac:spMk id="6" creationId="{B8E411C6-BBAE-CE17-0EC5-A29E992552A6}"/>
          </ac:spMkLst>
        </pc:spChg>
      </pc:sldChg>
      <pc:sldChg chg="addSp delSp modSp mod ord">
        <pc:chgData name="Michael Christie" userId="84e6e281-edf4-46c9-b975-55a073e31b1a" providerId="ADAL" clId="{F66CD9D8-65F0-42F0-A138-C746D1029227}" dt="2026-09-02T04:47:36.124" v="379"/>
        <pc:sldMkLst>
          <pc:docMk/>
          <pc:sldMk cId="2064551791" sldId="642"/>
        </pc:sldMkLst>
        <pc:picChg chg="add mod">
          <ac:chgData name="Michael Christie" userId="84e6e281-edf4-46c9-b975-55a073e31b1a" providerId="ADAL" clId="{F66CD9D8-65F0-42F0-A138-C746D1029227}" dt="2026-09-02T04:47:36.124" v="379"/>
          <ac:picMkLst>
            <pc:docMk/>
            <pc:sldMk cId="2064551791" sldId="642"/>
            <ac:picMk id="7" creationId="{D79BD839-B1AA-B3C5-CA32-1B886A71CC45}"/>
          </ac:picMkLst>
        </pc:picChg>
      </pc:sldChg>
      <pc:sldChg chg="modSp mod">
        <pc:chgData name="Michael Christie" userId="84e6e281-edf4-46c9-b975-55a073e31b1a" providerId="ADAL" clId="{F66CD9D8-65F0-42F0-A138-C746D1029227}" dt="2026-09-01T01:06:17.887" v="146" actId="20577"/>
        <pc:sldMkLst>
          <pc:docMk/>
          <pc:sldMk cId="2390624617" sldId="643"/>
        </pc:sldMkLst>
        <pc:spChg chg="mod">
          <ac:chgData name="Michael Christie" userId="84e6e281-edf4-46c9-b975-55a073e31b1a" providerId="ADAL" clId="{F66CD9D8-65F0-42F0-A138-C746D1029227}" dt="2026-09-01T01:06:17.887" v="146" actId="20577"/>
          <ac:spMkLst>
            <pc:docMk/>
            <pc:sldMk cId="2390624617" sldId="643"/>
            <ac:spMk id="4" creationId="{140B0D3A-1C1C-FB1E-A8E1-03103E5303E4}"/>
          </ac:spMkLst>
        </pc:spChg>
      </pc:sldChg>
      <pc:sldChg chg="add del">
        <pc:chgData name="Michael Christie" userId="84e6e281-edf4-46c9-b975-55a073e31b1a" providerId="ADAL" clId="{F66CD9D8-65F0-42F0-A138-C746D1029227}" dt="2026-09-08T00:57:41.932" v="1022" actId="47"/>
        <pc:sldMkLst>
          <pc:docMk/>
          <pc:sldMk cId="236811375" sldId="661"/>
        </pc:sldMkLst>
      </pc:sldChg>
      <pc:sldChg chg="add del">
        <pc:chgData name="Michael Christie" userId="84e6e281-edf4-46c9-b975-55a073e31b1a" providerId="ADAL" clId="{F66CD9D8-65F0-42F0-A138-C746D1029227}" dt="2026-09-08T00:57:41.932" v="1022" actId="47"/>
        <pc:sldMkLst>
          <pc:docMk/>
          <pc:sldMk cId="3463244357" sldId="679"/>
        </pc:sldMkLst>
      </pc:sldChg>
      <pc:sldChg chg="modSp add mod">
        <pc:chgData name="Michael Christie" userId="84e6e281-edf4-46c9-b975-55a073e31b1a" providerId="ADAL" clId="{F66CD9D8-65F0-42F0-A138-C746D1029227}" dt="2026-09-02T08:47:28.410" v="645" actId="1076"/>
        <pc:sldMkLst>
          <pc:docMk/>
          <pc:sldMk cId="630588423" sldId="680"/>
        </pc:sldMkLst>
        <pc:spChg chg="mod">
          <ac:chgData name="Michael Christie" userId="84e6e281-edf4-46c9-b975-55a073e31b1a" providerId="ADAL" clId="{F66CD9D8-65F0-42F0-A138-C746D1029227}" dt="2026-09-02T01:37:10.671" v="313" actId="1076"/>
          <ac:spMkLst>
            <pc:docMk/>
            <pc:sldMk cId="630588423" sldId="680"/>
            <ac:spMk id="4" creationId="{7BBB9E7E-6F2C-B38F-FEFB-F41AA5097DB1}"/>
          </ac:spMkLst>
        </pc:spChg>
        <pc:spChg chg="mod">
          <ac:chgData name="Michael Christie" userId="84e6e281-edf4-46c9-b975-55a073e31b1a" providerId="ADAL" clId="{F66CD9D8-65F0-42F0-A138-C746D1029227}" dt="2026-09-02T08:47:28.410" v="645" actId="1076"/>
          <ac:spMkLst>
            <pc:docMk/>
            <pc:sldMk cId="630588423" sldId="680"/>
            <ac:spMk id="6" creationId="{60C16723-77E8-C81E-3078-65098F6F9B24}"/>
          </ac:spMkLst>
        </pc:spChg>
      </pc:sldChg>
      <pc:sldChg chg="modSp add mod">
        <pc:chgData name="Michael Christie" userId="84e6e281-edf4-46c9-b975-55a073e31b1a" providerId="ADAL" clId="{F66CD9D8-65F0-42F0-A138-C746D1029227}" dt="2026-09-02T00:57:38.826" v="262" actId="14100"/>
        <pc:sldMkLst>
          <pc:docMk/>
          <pc:sldMk cId="2585765949" sldId="681"/>
        </pc:sldMkLst>
        <pc:spChg chg="mod">
          <ac:chgData name="Michael Christie" userId="84e6e281-edf4-46c9-b975-55a073e31b1a" providerId="ADAL" clId="{F66CD9D8-65F0-42F0-A138-C746D1029227}" dt="2026-09-02T00:57:38.826" v="262" actId="14100"/>
          <ac:spMkLst>
            <pc:docMk/>
            <pc:sldMk cId="2585765949" sldId="681"/>
            <ac:spMk id="4" creationId="{A889635F-B725-4D91-0C6B-D3FB4583B6E9}"/>
          </ac:spMkLst>
        </pc:spChg>
        <pc:spChg chg="mod">
          <ac:chgData name="Michael Christie" userId="84e6e281-edf4-46c9-b975-55a073e31b1a" providerId="ADAL" clId="{F66CD9D8-65F0-42F0-A138-C746D1029227}" dt="2026-09-02T00:57:36.193" v="261" actId="1076"/>
          <ac:spMkLst>
            <pc:docMk/>
            <pc:sldMk cId="2585765949" sldId="681"/>
            <ac:spMk id="6" creationId="{5CA5DA83-4F09-AA82-F5DC-2CE67EA1127B}"/>
          </ac:spMkLst>
        </pc:spChg>
      </pc:sldChg>
      <pc:sldChg chg="addSp delSp modSp add mod">
        <pc:chgData name="Michael Christie" userId="84e6e281-edf4-46c9-b975-55a073e31b1a" providerId="ADAL" clId="{F66CD9D8-65F0-42F0-A138-C746D1029227}" dt="2026-09-03T02:41:03.370" v="866" actId="14100"/>
        <pc:sldMkLst>
          <pc:docMk/>
          <pc:sldMk cId="4094293431" sldId="682"/>
        </pc:sldMkLst>
        <pc:spChg chg="add mod">
          <ac:chgData name="Michael Christie" userId="84e6e281-edf4-46c9-b975-55a073e31b1a" providerId="ADAL" clId="{F66CD9D8-65F0-42F0-A138-C746D1029227}" dt="2026-09-03T02:41:03.370" v="866" actId="14100"/>
          <ac:spMkLst>
            <pc:docMk/>
            <pc:sldMk cId="4094293431" sldId="682"/>
            <ac:spMk id="2" creationId="{9CD681C1-3B12-8AB7-CF24-0C1DF58A2B6A}"/>
          </ac:spMkLst>
        </pc:spChg>
      </pc:sldChg>
      <pc:sldChg chg="modSp add mod ord">
        <pc:chgData name="Michael Christie" userId="84e6e281-edf4-46c9-b975-55a073e31b1a" providerId="ADAL" clId="{F66CD9D8-65F0-42F0-A138-C746D1029227}" dt="2026-09-03T03:10:36.297" v="923" actId="20577"/>
        <pc:sldMkLst>
          <pc:docMk/>
          <pc:sldMk cId="213825145" sldId="684"/>
        </pc:sldMkLst>
        <pc:spChg chg="mod">
          <ac:chgData name="Michael Christie" userId="84e6e281-edf4-46c9-b975-55a073e31b1a" providerId="ADAL" clId="{F66CD9D8-65F0-42F0-A138-C746D1029227}" dt="2026-09-03T03:10:36.297" v="923" actId="20577"/>
          <ac:spMkLst>
            <pc:docMk/>
            <pc:sldMk cId="213825145" sldId="684"/>
            <ac:spMk id="5" creationId="{CEF9F960-A0F5-2683-33E7-E0F2627D16C6}"/>
          </ac:spMkLst>
        </pc:spChg>
      </pc:sldChg>
      <pc:sldChg chg="modSp add mod ord">
        <pc:chgData name="Michael Christie" userId="84e6e281-edf4-46c9-b975-55a073e31b1a" providerId="ADAL" clId="{F66CD9D8-65F0-42F0-A138-C746D1029227}" dt="2026-09-04T03:21:31.180" v="1016" actId="1076"/>
        <pc:sldMkLst>
          <pc:docMk/>
          <pc:sldMk cId="3487751022" sldId="685"/>
        </pc:sldMkLst>
        <pc:spChg chg="mod">
          <ac:chgData name="Michael Christie" userId="84e6e281-edf4-46c9-b975-55a073e31b1a" providerId="ADAL" clId="{F66CD9D8-65F0-42F0-A138-C746D1029227}" dt="2026-09-04T03:21:31.180" v="1016" actId="1076"/>
          <ac:spMkLst>
            <pc:docMk/>
            <pc:sldMk cId="3487751022" sldId="685"/>
            <ac:spMk id="5" creationId="{8A384D1D-D37A-1F4D-9DCC-792D34C2AA70}"/>
          </ac:spMkLst>
        </pc:spChg>
      </pc:sldChg>
      <pc:sldChg chg="modSp add mod ord">
        <pc:chgData name="Michael Christie" userId="84e6e281-edf4-46c9-b975-55a073e31b1a" providerId="ADAL" clId="{F66CD9D8-65F0-42F0-A138-C746D1029227}" dt="2026-09-02T08:51:30.145" v="693" actId="1076"/>
        <pc:sldMkLst>
          <pc:docMk/>
          <pc:sldMk cId="186199592" sldId="686"/>
        </pc:sldMkLst>
        <pc:spChg chg="mod">
          <ac:chgData name="Michael Christie" userId="84e6e281-edf4-46c9-b975-55a073e31b1a" providerId="ADAL" clId="{F66CD9D8-65F0-42F0-A138-C746D1029227}" dt="2026-09-02T08:51:30.145" v="693" actId="1076"/>
          <ac:spMkLst>
            <pc:docMk/>
            <pc:sldMk cId="186199592" sldId="686"/>
            <ac:spMk id="5" creationId="{F774FDBA-0788-4C38-E350-4AFFBBC681F2}"/>
          </ac:spMkLst>
        </pc:spChg>
      </pc:sldChg>
      <pc:sldChg chg="modSp add mod ord">
        <pc:chgData name="Michael Christie" userId="84e6e281-edf4-46c9-b975-55a073e31b1a" providerId="ADAL" clId="{F66CD9D8-65F0-42F0-A138-C746D1029227}" dt="2026-09-04T04:05:18.415" v="1019"/>
        <pc:sldMkLst>
          <pc:docMk/>
          <pc:sldMk cId="2481915700" sldId="687"/>
        </pc:sldMkLst>
        <pc:spChg chg="mod">
          <ac:chgData name="Michael Christie" userId="84e6e281-edf4-46c9-b975-55a073e31b1a" providerId="ADAL" clId="{F66CD9D8-65F0-42F0-A138-C746D1029227}" dt="2026-09-03T04:56:47.973" v="985" actId="1076"/>
          <ac:spMkLst>
            <pc:docMk/>
            <pc:sldMk cId="2481915700" sldId="687"/>
            <ac:spMk id="5" creationId="{23997FCF-6C8E-E108-6D71-13ED140E0D3D}"/>
          </ac:spMkLst>
        </pc:spChg>
      </pc:sldChg>
      <pc:sldChg chg="addSp modSp add mod ord">
        <pc:chgData name="Michael Christie" userId="84e6e281-edf4-46c9-b975-55a073e31b1a" providerId="ADAL" clId="{F66CD9D8-65F0-42F0-A138-C746D1029227}" dt="2026-09-03T04:19:13.820" v="931"/>
        <pc:sldMkLst>
          <pc:docMk/>
          <pc:sldMk cId="3145179339" sldId="688"/>
        </pc:sldMkLst>
        <pc:picChg chg="add mod">
          <ac:chgData name="Michael Christie" userId="84e6e281-edf4-46c9-b975-55a073e31b1a" providerId="ADAL" clId="{F66CD9D8-65F0-42F0-A138-C746D1029227}" dt="2026-09-02T05:49:43.710" v="385"/>
          <ac:picMkLst>
            <pc:docMk/>
            <pc:sldMk cId="3145179339" sldId="688"/>
            <ac:picMk id="4" creationId="{7C23078C-84C4-1FC1-F10E-4E2896D2DFCE}"/>
          </ac:picMkLst>
        </pc:picChg>
      </pc:sldChg>
      <pc:sldChg chg="addSp modSp add mod">
        <pc:chgData name="Michael Christie" userId="84e6e281-edf4-46c9-b975-55a073e31b1a" providerId="ADAL" clId="{F66CD9D8-65F0-42F0-A138-C746D1029227}" dt="2026-09-03T10:51:05.382" v="1014" actId="403"/>
        <pc:sldMkLst>
          <pc:docMk/>
          <pc:sldMk cId="3210481958" sldId="692"/>
        </pc:sldMkLst>
        <pc:spChg chg="add mod">
          <ac:chgData name="Michael Christie" userId="84e6e281-edf4-46c9-b975-55a073e31b1a" providerId="ADAL" clId="{F66CD9D8-65F0-42F0-A138-C746D1029227}" dt="2026-09-03T10:51:05.382" v="1014" actId="403"/>
          <ac:spMkLst>
            <pc:docMk/>
            <pc:sldMk cId="3210481958" sldId="692"/>
            <ac:spMk id="4" creationId="{4D0D5749-81CF-7AC2-1664-90F6296D714F}"/>
          </ac:spMkLst>
        </pc:spChg>
      </pc:sldChg>
      <pc:sldChg chg="addSp delSp modSp add mod">
        <pc:chgData name="Michael Christie" userId="84e6e281-edf4-46c9-b975-55a073e31b1a" providerId="ADAL" clId="{F66CD9D8-65F0-42F0-A138-C746D1029227}" dt="2026-09-03T00:05:20.242" v="800" actId="14100"/>
        <pc:sldMkLst>
          <pc:docMk/>
          <pc:sldMk cId="444732208" sldId="693"/>
        </pc:sldMkLst>
        <pc:picChg chg="add mod">
          <ac:chgData name="Michael Christie" userId="84e6e281-edf4-46c9-b975-55a073e31b1a" providerId="ADAL" clId="{F66CD9D8-65F0-42F0-A138-C746D1029227}" dt="2026-09-03T00:05:20.242" v="800" actId="14100"/>
          <ac:picMkLst>
            <pc:docMk/>
            <pc:sldMk cId="444732208" sldId="693"/>
            <ac:picMk id="6" creationId="{B10BE4A2-1072-9582-D7A3-79FB4ABFF882}"/>
          </ac:picMkLst>
        </pc:picChg>
      </pc:sldChg>
      <pc:sldChg chg="addSp modSp add mod">
        <pc:chgData name="Michael Christie" userId="84e6e281-edf4-46c9-b975-55a073e31b1a" providerId="ADAL" clId="{F66CD9D8-65F0-42F0-A138-C746D1029227}" dt="2026-09-02T08:04:01.898" v="607" actId="1076"/>
        <pc:sldMkLst>
          <pc:docMk/>
          <pc:sldMk cId="3249133527" sldId="694"/>
        </pc:sldMkLst>
        <pc:spChg chg="add mod">
          <ac:chgData name="Michael Christie" userId="84e6e281-edf4-46c9-b975-55a073e31b1a" providerId="ADAL" clId="{F66CD9D8-65F0-42F0-A138-C746D1029227}" dt="2026-09-02T08:04:01.898" v="607" actId="1076"/>
          <ac:spMkLst>
            <pc:docMk/>
            <pc:sldMk cId="3249133527" sldId="694"/>
            <ac:spMk id="5" creationId="{EE02D416-F0C5-2C00-515D-2C601680C2F9}"/>
          </ac:spMkLst>
        </pc:spChg>
        <pc:picChg chg="add mod">
          <ac:chgData name="Michael Christie" userId="84e6e281-edf4-46c9-b975-55a073e31b1a" providerId="ADAL" clId="{F66CD9D8-65F0-42F0-A138-C746D1029227}" dt="2026-09-02T08:03:58.300" v="606" actId="14100"/>
          <ac:picMkLst>
            <pc:docMk/>
            <pc:sldMk cId="3249133527" sldId="694"/>
            <ac:picMk id="2" creationId="{EDEEB918-61B0-FEDB-217A-467D850F224B}"/>
          </ac:picMkLst>
        </pc:picChg>
        <pc:picChg chg="mod">
          <ac:chgData name="Michael Christie" userId="84e6e281-edf4-46c9-b975-55a073e31b1a" providerId="ADAL" clId="{F66CD9D8-65F0-42F0-A138-C746D1029227}" dt="2026-09-02T08:02:14.799" v="561" actId="1076"/>
          <ac:picMkLst>
            <pc:docMk/>
            <pc:sldMk cId="3249133527" sldId="694"/>
            <ac:picMk id="3" creationId="{FE554EF1-86FC-3614-B9AC-022F36FB3E97}"/>
          </ac:picMkLst>
        </pc:picChg>
      </pc:sldChg>
      <pc:sldChg chg="addSp modSp add mod ord">
        <pc:chgData name="Michael Christie" userId="84e6e281-edf4-46c9-b975-55a073e31b1a" providerId="ADAL" clId="{F66CD9D8-65F0-42F0-A138-C746D1029227}" dt="2026-09-02T07:05:24.036" v="435" actId="14100"/>
        <pc:sldMkLst>
          <pc:docMk/>
          <pc:sldMk cId="2233095807" sldId="695"/>
        </pc:sldMkLst>
        <pc:spChg chg="add mod">
          <ac:chgData name="Michael Christie" userId="84e6e281-edf4-46c9-b975-55a073e31b1a" providerId="ADAL" clId="{F66CD9D8-65F0-42F0-A138-C746D1029227}" dt="2026-09-02T07:05:24.036" v="435" actId="14100"/>
          <ac:spMkLst>
            <pc:docMk/>
            <pc:sldMk cId="2233095807" sldId="695"/>
            <ac:spMk id="2" creationId="{1C1905C4-3B59-7201-5E85-EFA80519B44B}"/>
          </ac:spMkLst>
        </pc:spChg>
      </pc:sldChg>
      <pc:sldChg chg="addSp modSp add mod">
        <pc:chgData name="Michael Christie" userId="84e6e281-edf4-46c9-b975-55a073e31b1a" providerId="ADAL" clId="{F66CD9D8-65F0-42F0-A138-C746D1029227}" dt="2026-09-02T06:14:54.452" v="391" actId="14100"/>
        <pc:sldMkLst>
          <pc:docMk/>
          <pc:sldMk cId="2150928585" sldId="696"/>
        </pc:sldMkLst>
        <pc:spChg chg="add mod">
          <ac:chgData name="Michael Christie" userId="84e6e281-edf4-46c9-b975-55a073e31b1a" providerId="ADAL" clId="{F66CD9D8-65F0-42F0-A138-C746D1029227}" dt="2026-09-02T06:14:54.452" v="391" actId="14100"/>
          <ac:spMkLst>
            <pc:docMk/>
            <pc:sldMk cId="2150928585" sldId="696"/>
            <ac:spMk id="4" creationId="{4204DFF8-C888-F01C-9CE8-8AD3B33513AE}"/>
          </ac:spMkLst>
        </pc:spChg>
      </pc:sldChg>
      <pc:sldChg chg="addSp delSp modSp new del mod">
        <pc:chgData name="Michael Christie" userId="84e6e281-edf4-46c9-b975-55a073e31b1a" providerId="ADAL" clId="{F66CD9D8-65F0-42F0-A138-C746D1029227}" dt="2026-09-08T00:57:41.932" v="1022" actId="47"/>
        <pc:sldMkLst>
          <pc:docMk/>
          <pc:sldMk cId="2181228362" sldId="698"/>
        </pc:sldMkLst>
      </pc:sldChg>
      <pc:sldChg chg="modSp add mod">
        <pc:chgData name="Michael Christie" userId="84e6e281-edf4-46c9-b975-55a073e31b1a" providerId="ADAL" clId="{F66CD9D8-65F0-42F0-A138-C746D1029227}" dt="2026-09-03T00:23:12.181" v="851" actId="1076"/>
        <pc:sldMkLst>
          <pc:docMk/>
          <pc:sldMk cId="2924072903" sldId="699"/>
        </pc:sldMkLst>
        <pc:spChg chg="mod">
          <ac:chgData name="Michael Christie" userId="84e6e281-edf4-46c9-b975-55a073e31b1a" providerId="ADAL" clId="{F66CD9D8-65F0-42F0-A138-C746D1029227}" dt="2026-09-03T00:23:12.181" v="851" actId="1076"/>
          <ac:spMkLst>
            <pc:docMk/>
            <pc:sldMk cId="2924072903" sldId="699"/>
            <ac:spMk id="5" creationId="{78B440A2-D8A9-1A78-4D53-2A22DBF83561}"/>
          </ac:spMkLst>
        </pc:spChg>
      </pc:sldChg>
      <pc:sldMasterChg chg="del delSldLayout">
        <pc:chgData name="Michael Christie" userId="84e6e281-edf4-46c9-b975-55a073e31b1a" providerId="ADAL" clId="{F66CD9D8-65F0-42F0-A138-C746D1029227}" dt="2026-09-08T00:57:49.720" v="1024" actId="47"/>
        <pc:sldMasterMkLst>
          <pc:docMk/>
          <pc:sldMasterMk cId="911566652" sldId="2147483660"/>
        </pc:sldMasterMkLst>
        <pc:sldLayoutChg chg="del">
          <pc:chgData name="Michael Christie" userId="84e6e281-edf4-46c9-b975-55a073e31b1a" providerId="ADAL" clId="{F66CD9D8-65F0-42F0-A138-C746D1029227}" dt="2026-09-08T00:57:49.720" v="1024" actId="47"/>
          <pc:sldLayoutMkLst>
            <pc:docMk/>
            <pc:sldMasterMk cId="911566652" sldId="2147483660"/>
            <pc:sldLayoutMk cId="281659863" sldId="2147483661"/>
          </pc:sldLayoutMkLst>
        </pc:sldLayoutChg>
        <pc:sldLayoutChg chg="del">
          <pc:chgData name="Michael Christie" userId="84e6e281-edf4-46c9-b975-55a073e31b1a" providerId="ADAL" clId="{F66CD9D8-65F0-42F0-A138-C746D1029227}" dt="2026-09-08T00:57:49.720" v="1024" actId="47"/>
          <pc:sldLayoutMkLst>
            <pc:docMk/>
            <pc:sldMasterMk cId="911566652" sldId="2147483660"/>
            <pc:sldLayoutMk cId="818990714" sldId="2147483662"/>
          </pc:sldLayoutMkLst>
        </pc:sldLayoutChg>
        <pc:sldLayoutChg chg="del">
          <pc:chgData name="Michael Christie" userId="84e6e281-edf4-46c9-b975-55a073e31b1a" providerId="ADAL" clId="{F66CD9D8-65F0-42F0-A138-C746D1029227}" dt="2026-09-08T00:57:49.720" v="1024" actId="47"/>
          <pc:sldLayoutMkLst>
            <pc:docMk/>
            <pc:sldMasterMk cId="911566652" sldId="2147483660"/>
            <pc:sldLayoutMk cId="4251057601" sldId="2147483663"/>
          </pc:sldLayoutMkLst>
        </pc:sldLayoutChg>
        <pc:sldLayoutChg chg="del">
          <pc:chgData name="Michael Christie" userId="84e6e281-edf4-46c9-b975-55a073e31b1a" providerId="ADAL" clId="{F66CD9D8-65F0-42F0-A138-C746D1029227}" dt="2026-09-08T00:57:49.720" v="1024" actId="47"/>
          <pc:sldLayoutMkLst>
            <pc:docMk/>
            <pc:sldMasterMk cId="911566652" sldId="2147483660"/>
            <pc:sldLayoutMk cId="2340664215" sldId="2147483664"/>
          </pc:sldLayoutMkLst>
        </pc:sldLayoutChg>
        <pc:sldLayoutChg chg="del">
          <pc:chgData name="Michael Christie" userId="84e6e281-edf4-46c9-b975-55a073e31b1a" providerId="ADAL" clId="{F66CD9D8-65F0-42F0-A138-C746D1029227}" dt="2026-09-08T00:57:49.720" v="1024" actId="47"/>
          <pc:sldLayoutMkLst>
            <pc:docMk/>
            <pc:sldMasterMk cId="911566652" sldId="2147483660"/>
            <pc:sldLayoutMk cId="2823593360" sldId="2147483665"/>
          </pc:sldLayoutMkLst>
        </pc:sldLayoutChg>
        <pc:sldLayoutChg chg="del">
          <pc:chgData name="Michael Christie" userId="84e6e281-edf4-46c9-b975-55a073e31b1a" providerId="ADAL" clId="{F66CD9D8-65F0-42F0-A138-C746D1029227}" dt="2026-09-08T00:57:49.720" v="1024" actId="47"/>
          <pc:sldLayoutMkLst>
            <pc:docMk/>
            <pc:sldMasterMk cId="911566652" sldId="2147483660"/>
            <pc:sldLayoutMk cId="2494550683" sldId="2147483666"/>
          </pc:sldLayoutMkLst>
        </pc:sldLayoutChg>
        <pc:sldLayoutChg chg="del">
          <pc:chgData name="Michael Christie" userId="84e6e281-edf4-46c9-b975-55a073e31b1a" providerId="ADAL" clId="{F66CD9D8-65F0-42F0-A138-C746D1029227}" dt="2026-09-08T00:57:49.720" v="1024" actId="47"/>
          <pc:sldLayoutMkLst>
            <pc:docMk/>
            <pc:sldMasterMk cId="911566652" sldId="2147483660"/>
            <pc:sldLayoutMk cId="1534943124" sldId="2147483667"/>
          </pc:sldLayoutMkLst>
        </pc:sldLayoutChg>
        <pc:sldLayoutChg chg="del">
          <pc:chgData name="Michael Christie" userId="84e6e281-edf4-46c9-b975-55a073e31b1a" providerId="ADAL" clId="{F66CD9D8-65F0-42F0-A138-C746D1029227}" dt="2026-09-08T00:57:49.720" v="1024" actId="47"/>
          <pc:sldLayoutMkLst>
            <pc:docMk/>
            <pc:sldMasterMk cId="911566652" sldId="2147483660"/>
            <pc:sldLayoutMk cId="1322649073" sldId="2147483668"/>
          </pc:sldLayoutMkLst>
        </pc:sldLayoutChg>
        <pc:sldLayoutChg chg="del">
          <pc:chgData name="Michael Christie" userId="84e6e281-edf4-46c9-b975-55a073e31b1a" providerId="ADAL" clId="{F66CD9D8-65F0-42F0-A138-C746D1029227}" dt="2026-09-08T00:57:49.720" v="1024" actId="47"/>
          <pc:sldLayoutMkLst>
            <pc:docMk/>
            <pc:sldMasterMk cId="911566652" sldId="2147483660"/>
            <pc:sldLayoutMk cId="3254059814" sldId="2147483669"/>
          </pc:sldLayoutMkLst>
        </pc:sldLayoutChg>
        <pc:sldLayoutChg chg="del">
          <pc:chgData name="Michael Christie" userId="84e6e281-edf4-46c9-b975-55a073e31b1a" providerId="ADAL" clId="{F66CD9D8-65F0-42F0-A138-C746D1029227}" dt="2026-09-08T00:57:49.720" v="1024" actId="47"/>
          <pc:sldLayoutMkLst>
            <pc:docMk/>
            <pc:sldMasterMk cId="911566652" sldId="2147483660"/>
            <pc:sldLayoutMk cId="2488990389" sldId="2147483670"/>
          </pc:sldLayoutMkLst>
        </pc:sldLayoutChg>
        <pc:sldLayoutChg chg="del">
          <pc:chgData name="Michael Christie" userId="84e6e281-edf4-46c9-b975-55a073e31b1a" providerId="ADAL" clId="{F66CD9D8-65F0-42F0-A138-C746D1029227}" dt="2026-09-08T00:57:49.720" v="1024" actId="47"/>
          <pc:sldLayoutMkLst>
            <pc:docMk/>
            <pc:sldMasterMk cId="911566652" sldId="2147483660"/>
            <pc:sldLayoutMk cId="1183915524" sldId="2147483671"/>
          </pc:sldLayoutMkLst>
        </pc:sldLayoutChg>
        <pc:sldLayoutChg chg="del">
          <pc:chgData name="Michael Christie" userId="84e6e281-edf4-46c9-b975-55a073e31b1a" providerId="ADAL" clId="{F66CD9D8-65F0-42F0-A138-C746D1029227}" dt="2026-09-08T00:57:49.720" v="1024" actId="47"/>
          <pc:sldLayoutMkLst>
            <pc:docMk/>
            <pc:sldMasterMk cId="911566652" sldId="2147483660"/>
            <pc:sldLayoutMk cId="2637918190" sldId="2147483672"/>
          </pc:sldLayoutMkLst>
        </pc:sldLayoutChg>
      </pc:sldMaster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6557C7-BB2B-BE5E-F235-DE0133B75A8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AU"/>
          </a:p>
        </p:txBody>
      </p:sp>
      <p:sp>
        <p:nvSpPr>
          <p:cNvPr id="3" name="Subtitle 2">
            <a:extLst>
              <a:ext uri="{FF2B5EF4-FFF2-40B4-BE49-F238E27FC236}">
                <a16:creationId xmlns:a16="http://schemas.microsoft.com/office/drawing/2014/main" id="{B396D867-184E-F213-F09C-1D5EBC91294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AU"/>
          </a:p>
        </p:txBody>
      </p:sp>
      <p:sp>
        <p:nvSpPr>
          <p:cNvPr id="4" name="Date Placeholder 3">
            <a:extLst>
              <a:ext uri="{FF2B5EF4-FFF2-40B4-BE49-F238E27FC236}">
                <a16:creationId xmlns:a16="http://schemas.microsoft.com/office/drawing/2014/main" id="{FEF8718D-B60F-1FDB-E942-8B7A846C58E1}"/>
              </a:ext>
            </a:extLst>
          </p:cNvPr>
          <p:cNvSpPr>
            <a:spLocks noGrp="1"/>
          </p:cNvSpPr>
          <p:nvPr>
            <p:ph type="dt" sz="half" idx="10"/>
          </p:nvPr>
        </p:nvSpPr>
        <p:spPr/>
        <p:txBody>
          <a:bodyPr/>
          <a:lstStyle/>
          <a:p>
            <a:fld id="{4F3242C1-0FFD-4311-A6FD-0104121731B3}" type="datetimeFigureOut">
              <a:rPr lang="en-AU" smtClean="0"/>
              <a:t>8/09/2026</a:t>
            </a:fld>
            <a:endParaRPr lang="en-AU"/>
          </a:p>
        </p:txBody>
      </p:sp>
      <p:sp>
        <p:nvSpPr>
          <p:cNvPr id="5" name="Footer Placeholder 4">
            <a:extLst>
              <a:ext uri="{FF2B5EF4-FFF2-40B4-BE49-F238E27FC236}">
                <a16:creationId xmlns:a16="http://schemas.microsoft.com/office/drawing/2014/main" id="{E7200646-5D80-2608-A6ED-9DC1BAE295B0}"/>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CA6E70BD-DE89-1DD9-E9CF-BCB683F3EB07}"/>
              </a:ext>
            </a:extLst>
          </p:cNvPr>
          <p:cNvSpPr>
            <a:spLocks noGrp="1"/>
          </p:cNvSpPr>
          <p:nvPr>
            <p:ph type="sldNum" sz="quarter" idx="12"/>
          </p:nvPr>
        </p:nvSpPr>
        <p:spPr/>
        <p:txBody>
          <a:bodyPr/>
          <a:lstStyle/>
          <a:p>
            <a:fld id="{F7FCC2E9-C29B-4467-8E21-640F7F14862D}" type="slidenum">
              <a:rPr lang="en-AU" smtClean="0"/>
              <a:t>‹#›</a:t>
            </a:fld>
            <a:endParaRPr lang="en-AU"/>
          </a:p>
        </p:txBody>
      </p:sp>
    </p:spTree>
    <p:extLst>
      <p:ext uri="{BB962C8B-B14F-4D97-AF65-F5344CB8AC3E}">
        <p14:creationId xmlns:p14="http://schemas.microsoft.com/office/powerpoint/2010/main" val="35005969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EF5756-6D2B-47CD-7262-EDA73D8F3932}"/>
              </a:ext>
            </a:extLst>
          </p:cNvPr>
          <p:cNvSpPr>
            <a:spLocks noGrp="1"/>
          </p:cNvSpPr>
          <p:nvPr>
            <p:ph type="title"/>
          </p:nvPr>
        </p:nvSpPr>
        <p:spPr/>
        <p:txBody>
          <a:bodyPr/>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D9142B23-39A9-0B07-EF15-46B8F0776A6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81006BDD-4669-3C43-59FD-F11203A2BD96}"/>
              </a:ext>
            </a:extLst>
          </p:cNvPr>
          <p:cNvSpPr>
            <a:spLocks noGrp="1"/>
          </p:cNvSpPr>
          <p:nvPr>
            <p:ph type="dt" sz="half" idx="10"/>
          </p:nvPr>
        </p:nvSpPr>
        <p:spPr/>
        <p:txBody>
          <a:bodyPr/>
          <a:lstStyle/>
          <a:p>
            <a:fld id="{4F3242C1-0FFD-4311-A6FD-0104121731B3}" type="datetimeFigureOut">
              <a:rPr lang="en-AU" smtClean="0"/>
              <a:t>8/09/2026</a:t>
            </a:fld>
            <a:endParaRPr lang="en-AU"/>
          </a:p>
        </p:txBody>
      </p:sp>
      <p:sp>
        <p:nvSpPr>
          <p:cNvPr id="5" name="Footer Placeholder 4">
            <a:extLst>
              <a:ext uri="{FF2B5EF4-FFF2-40B4-BE49-F238E27FC236}">
                <a16:creationId xmlns:a16="http://schemas.microsoft.com/office/drawing/2014/main" id="{27BFB27E-A1AB-6302-96E3-64CC80359C78}"/>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E8617371-24CB-4234-054B-54BDE874EB2C}"/>
              </a:ext>
            </a:extLst>
          </p:cNvPr>
          <p:cNvSpPr>
            <a:spLocks noGrp="1"/>
          </p:cNvSpPr>
          <p:nvPr>
            <p:ph type="sldNum" sz="quarter" idx="12"/>
          </p:nvPr>
        </p:nvSpPr>
        <p:spPr/>
        <p:txBody>
          <a:bodyPr/>
          <a:lstStyle/>
          <a:p>
            <a:fld id="{F7FCC2E9-C29B-4467-8E21-640F7F14862D}" type="slidenum">
              <a:rPr lang="en-AU" smtClean="0"/>
              <a:t>‹#›</a:t>
            </a:fld>
            <a:endParaRPr lang="en-AU"/>
          </a:p>
        </p:txBody>
      </p:sp>
    </p:spTree>
    <p:extLst>
      <p:ext uri="{BB962C8B-B14F-4D97-AF65-F5344CB8AC3E}">
        <p14:creationId xmlns:p14="http://schemas.microsoft.com/office/powerpoint/2010/main" val="18608674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19854D2-00FF-9731-F869-35EBF8A362A7}"/>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90F32B58-85CD-9255-F2CF-2792DFB1CBB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E56D0B37-80C6-2D8D-D5C7-FBE0CC23E568}"/>
              </a:ext>
            </a:extLst>
          </p:cNvPr>
          <p:cNvSpPr>
            <a:spLocks noGrp="1"/>
          </p:cNvSpPr>
          <p:nvPr>
            <p:ph type="dt" sz="half" idx="10"/>
          </p:nvPr>
        </p:nvSpPr>
        <p:spPr/>
        <p:txBody>
          <a:bodyPr/>
          <a:lstStyle/>
          <a:p>
            <a:fld id="{4F3242C1-0FFD-4311-A6FD-0104121731B3}" type="datetimeFigureOut">
              <a:rPr lang="en-AU" smtClean="0"/>
              <a:t>8/09/2026</a:t>
            </a:fld>
            <a:endParaRPr lang="en-AU"/>
          </a:p>
        </p:txBody>
      </p:sp>
      <p:sp>
        <p:nvSpPr>
          <p:cNvPr id="5" name="Footer Placeholder 4">
            <a:extLst>
              <a:ext uri="{FF2B5EF4-FFF2-40B4-BE49-F238E27FC236}">
                <a16:creationId xmlns:a16="http://schemas.microsoft.com/office/drawing/2014/main" id="{A614A40A-6017-1341-6281-86122D36D51D}"/>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C2519B54-C7AA-69A0-9B75-EFB377CDFC11}"/>
              </a:ext>
            </a:extLst>
          </p:cNvPr>
          <p:cNvSpPr>
            <a:spLocks noGrp="1"/>
          </p:cNvSpPr>
          <p:nvPr>
            <p:ph type="sldNum" sz="quarter" idx="12"/>
          </p:nvPr>
        </p:nvSpPr>
        <p:spPr/>
        <p:txBody>
          <a:bodyPr/>
          <a:lstStyle/>
          <a:p>
            <a:fld id="{F7FCC2E9-C29B-4467-8E21-640F7F14862D}" type="slidenum">
              <a:rPr lang="en-AU" smtClean="0"/>
              <a:t>‹#›</a:t>
            </a:fld>
            <a:endParaRPr lang="en-AU"/>
          </a:p>
        </p:txBody>
      </p:sp>
    </p:spTree>
    <p:extLst>
      <p:ext uri="{BB962C8B-B14F-4D97-AF65-F5344CB8AC3E}">
        <p14:creationId xmlns:p14="http://schemas.microsoft.com/office/powerpoint/2010/main" val="26767236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C2FD1A-C5B9-83EF-F02D-BAF898EB66C2}"/>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0E1BC8FB-0AA8-B249-69DB-0B219196256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7CBD6B5D-ECFD-C43A-1D02-C79B096B5715}"/>
              </a:ext>
            </a:extLst>
          </p:cNvPr>
          <p:cNvSpPr>
            <a:spLocks noGrp="1"/>
          </p:cNvSpPr>
          <p:nvPr>
            <p:ph type="dt" sz="half" idx="10"/>
          </p:nvPr>
        </p:nvSpPr>
        <p:spPr/>
        <p:txBody>
          <a:bodyPr/>
          <a:lstStyle/>
          <a:p>
            <a:fld id="{4F3242C1-0FFD-4311-A6FD-0104121731B3}" type="datetimeFigureOut">
              <a:rPr lang="en-AU" smtClean="0"/>
              <a:t>8/09/2026</a:t>
            </a:fld>
            <a:endParaRPr lang="en-AU"/>
          </a:p>
        </p:txBody>
      </p:sp>
      <p:sp>
        <p:nvSpPr>
          <p:cNvPr id="5" name="Footer Placeholder 4">
            <a:extLst>
              <a:ext uri="{FF2B5EF4-FFF2-40B4-BE49-F238E27FC236}">
                <a16:creationId xmlns:a16="http://schemas.microsoft.com/office/drawing/2014/main" id="{2A3D10DC-ADF2-BB0A-82CB-1E2C6D8E75E7}"/>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2BCCFD51-1F5D-1D1B-C77B-A8819B66E031}"/>
              </a:ext>
            </a:extLst>
          </p:cNvPr>
          <p:cNvSpPr>
            <a:spLocks noGrp="1"/>
          </p:cNvSpPr>
          <p:nvPr>
            <p:ph type="sldNum" sz="quarter" idx="12"/>
          </p:nvPr>
        </p:nvSpPr>
        <p:spPr/>
        <p:txBody>
          <a:bodyPr/>
          <a:lstStyle/>
          <a:p>
            <a:fld id="{F7FCC2E9-C29B-4467-8E21-640F7F14862D}" type="slidenum">
              <a:rPr lang="en-AU" smtClean="0"/>
              <a:t>‹#›</a:t>
            </a:fld>
            <a:endParaRPr lang="en-AU"/>
          </a:p>
        </p:txBody>
      </p:sp>
    </p:spTree>
    <p:extLst>
      <p:ext uri="{BB962C8B-B14F-4D97-AF65-F5344CB8AC3E}">
        <p14:creationId xmlns:p14="http://schemas.microsoft.com/office/powerpoint/2010/main" val="14444709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E72759-AA85-3A36-C44D-AFAFD3CEADC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AU"/>
          </a:p>
        </p:txBody>
      </p:sp>
      <p:sp>
        <p:nvSpPr>
          <p:cNvPr id="3" name="Text Placeholder 2">
            <a:extLst>
              <a:ext uri="{FF2B5EF4-FFF2-40B4-BE49-F238E27FC236}">
                <a16:creationId xmlns:a16="http://schemas.microsoft.com/office/drawing/2014/main" id="{4A1D39F1-0269-9EEA-240B-753511B582C3}"/>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8E381BF-F01E-EC83-2518-4B7D9C594F5B}"/>
              </a:ext>
            </a:extLst>
          </p:cNvPr>
          <p:cNvSpPr>
            <a:spLocks noGrp="1"/>
          </p:cNvSpPr>
          <p:nvPr>
            <p:ph type="dt" sz="half" idx="10"/>
          </p:nvPr>
        </p:nvSpPr>
        <p:spPr/>
        <p:txBody>
          <a:bodyPr/>
          <a:lstStyle/>
          <a:p>
            <a:fld id="{4F3242C1-0FFD-4311-A6FD-0104121731B3}" type="datetimeFigureOut">
              <a:rPr lang="en-AU" smtClean="0"/>
              <a:t>8/09/2026</a:t>
            </a:fld>
            <a:endParaRPr lang="en-AU"/>
          </a:p>
        </p:txBody>
      </p:sp>
      <p:sp>
        <p:nvSpPr>
          <p:cNvPr id="5" name="Footer Placeholder 4">
            <a:extLst>
              <a:ext uri="{FF2B5EF4-FFF2-40B4-BE49-F238E27FC236}">
                <a16:creationId xmlns:a16="http://schemas.microsoft.com/office/drawing/2014/main" id="{C027F318-17D7-82CA-BE4C-ED56D4A9066C}"/>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286A71EC-B3FC-A1BE-DD36-2DDE3B0729CA}"/>
              </a:ext>
            </a:extLst>
          </p:cNvPr>
          <p:cNvSpPr>
            <a:spLocks noGrp="1"/>
          </p:cNvSpPr>
          <p:nvPr>
            <p:ph type="sldNum" sz="quarter" idx="12"/>
          </p:nvPr>
        </p:nvSpPr>
        <p:spPr/>
        <p:txBody>
          <a:bodyPr/>
          <a:lstStyle/>
          <a:p>
            <a:fld id="{F7FCC2E9-C29B-4467-8E21-640F7F14862D}" type="slidenum">
              <a:rPr lang="en-AU" smtClean="0"/>
              <a:t>‹#›</a:t>
            </a:fld>
            <a:endParaRPr lang="en-AU"/>
          </a:p>
        </p:txBody>
      </p:sp>
    </p:spTree>
    <p:extLst>
      <p:ext uri="{BB962C8B-B14F-4D97-AF65-F5344CB8AC3E}">
        <p14:creationId xmlns:p14="http://schemas.microsoft.com/office/powerpoint/2010/main" val="41676712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B03F99-802C-7725-F72A-9F89352347BC}"/>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47CBAF57-F4FF-2EF3-4AEB-0F4D53BA7E0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a:extLst>
              <a:ext uri="{FF2B5EF4-FFF2-40B4-BE49-F238E27FC236}">
                <a16:creationId xmlns:a16="http://schemas.microsoft.com/office/drawing/2014/main" id="{6AB91744-708C-9819-3813-656DAF35BA2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Date Placeholder 4">
            <a:extLst>
              <a:ext uri="{FF2B5EF4-FFF2-40B4-BE49-F238E27FC236}">
                <a16:creationId xmlns:a16="http://schemas.microsoft.com/office/drawing/2014/main" id="{286CAAA8-90EA-4C3D-3649-A139FE6462E4}"/>
              </a:ext>
            </a:extLst>
          </p:cNvPr>
          <p:cNvSpPr>
            <a:spLocks noGrp="1"/>
          </p:cNvSpPr>
          <p:nvPr>
            <p:ph type="dt" sz="half" idx="10"/>
          </p:nvPr>
        </p:nvSpPr>
        <p:spPr/>
        <p:txBody>
          <a:bodyPr/>
          <a:lstStyle/>
          <a:p>
            <a:fld id="{4F3242C1-0FFD-4311-A6FD-0104121731B3}" type="datetimeFigureOut">
              <a:rPr lang="en-AU" smtClean="0"/>
              <a:t>8/09/2026</a:t>
            </a:fld>
            <a:endParaRPr lang="en-AU"/>
          </a:p>
        </p:txBody>
      </p:sp>
      <p:sp>
        <p:nvSpPr>
          <p:cNvPr id="6" name="Footer Placeholder 5">
            <a:extLst>
              <a:ext uri="{FF2B5EF4-FFF2-40B4-BE49-F238E27FC236}">
                <a16:creationId xmlns:a16="http://schemas.microsoft.com/office/drawing/2014/main" id="{EA9144D3-013B-1ECB-E6A5-C70D3697A609}"/>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F9FEB2B9-F378-278F-01A8-DE6EE92E1C7D}"/>
              </a:ext>
            </a:extLst>
          </p:cNvPr>
          <p:cNvSpPr>
            <a:spLocks noGrp="1"/>
          </p:cNvSpPr>
          <p:nvPr>
            <p:ph type="sldNum" sz="quarter" idx="12"/>
          </p:nvPr>
        </p:nvSpPr>
        <p:spPr/>
        <p:txBody>
          <a:bodyPr/>
          <a:lstStyle/>
          <a:p>
            <a:fld id="{F7FCC2E9-C29B-4467-8E21-640F7F14862D}" type="slidenum">
              <a:rPr lang="en-AU" smtClean="0"/>
              <a:t>‹#›</a:t>
            </a:fld>
            <a:endParaRPr lang="en-AU"/>
          </a:p>
        </p:txBody>
      </p:sp>
    </p:spTree>
    <p:extLst>
      <p:ext uri="{BB962C8B-B14F-4D97-AF65-F5344CB8AC3E}">
        <p14:creationId xmlns:p14="http://schemas.microsoft.com/office/powerpoint/2010/main" val="4887826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335645-23E8-1FEA-6F4D-6CFAC9B457FE}"/>
              </a:ext>
            </a:extLst>
          </p:cNvPr>
          <p:cNvSpPr>
            <a:spLocks noGrp="1"/>
          </p:cNvSpPr>
          <p:nvPr>
            <p:ph type="title"/>
          </p:nvPr>
        </p:nvSpPr>
        <p:spPr>
          <a:xfrm>
            <a:off x="839788" y="365125"/>
            <a:ext cx="10515600" cy="1325563"/>
          </a:xfrm>
        </p:spPr>
        <p:txBody>
          <a:bodyPr/>
          <a:lstStyle/>
          <a:p>
            <a:r>
              <a:rPr lang="en-US"/>
              <a:t>Click to edit Master title style</a:t>
            </a:r>
            <a:endParaRPr lang="en-AU"/>
          </a:p>
        </p:txBody>
      </p:sp>
      <p:sp>
        <p:nvSpPr>
          <p:cNvPr id="3" name="Text Placeholder 2">
            <a:extLst>
              <a:ext uri="{FF2B5EF4-FFF2-40B4-BE49-F238E27FC236}">
                <a16:creationId xmlns:a16="http://schemas.microsoft.com/office/drawing/2014/main" id="{0A9C0A89-9423-40AE-2151-F7544B74686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0358990-4531-987E-75DB-A9969E9C392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a:extLst>
              <a:ext uri="{FF2B5EF4-FFF2-40B4-BE49-F238E27FC236}">
                <a16:creationId xmlns:a16="http://schemas.microsoft.com/office/drawing/2014/main" id="{8AA9ACAF-03A0-605D-6FCE-CF2BC58DA34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1AF268A-825C-52E2-E801-CF4A3C1B828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Date Placeholder 6">
            <a:extLst>
              <a:ext uri="{FF2B5EF4-FFF2-40B4-BE49-F238E27FC236}">
                <a16:creationId xmlns:a16="http://schemas.microsoft.com/office/drawing/2014/main" id="{B97A6412-B99D-5D32-5C4B-A0EFF7C6B320}"/>
              </a:ext>
            </a:extLst>
          </p:cNvPr>
          <p:cNvSpPr>
            <a:spLocks noGrp="1"/>
          </p:cNvSpPr>
          <p:nvPr>
            <p:ph type="dt" sz="half" idx="10"/>
          </p:nvPr>
        </p:nvSpPr>
        <p:spPr/>
        <p:txBody>
          <a:bodyPr/>
          <a:lstStyle/>
          <a:p>
            <a:fld id="{4F3242C1-0FFD-4311-A6FD-0104121731B3}" type="datetimeFigureOut">
              <a:rPr lang="en-AU" smtClean="0"/>
              <a:t>8/09/2026</a:t>
            </a:fld>
            <a:endParaRPr lang="en-AU"/>
          </a:p>
        </p:txBody>
      </p:sp>
      <p:sp>
        <p:nvSpPr>
          <p:cNvPr id="8" name="Footer Placeholder 7">
            <a:extLst>
              <a:ext uri="{FF2B5EF4-FFF2-40B4-BE49-F238E27FC236}">
                <a16:creationId xmlns:a16="http://schemas.microsoft.com/office/drawing/2014/main" id="{4DC06A43-39AA-571E-3D78-D2B71838EDF0}"/>
              </a:ext>
            </a:extLst>
          </p:cNvPr>
          <p:cNvSpPr>
            <a:spLocks noGrp="1"/>
          </p:cNvSpPr>
          <p:nvPr>
            <p:ph type="ftr" sz="quarter" idx="11"/>
          </p:nvPr>
        </p:nvSpPr>
        <p:spPr/>
        <p:txBody>
          <a:bodyPr/>
          <a:lstStyle/>
          <a:p>
            <a:endParaRPr lang="en-AU"/>
          </a:p>
        </p:txBody>
      </p:sp>
      <p:sp>
        <p:nvSpPr>
          <p:cNvPr id="9" name="Slide Number Placeholder 8">
            <a:extLst>
              <a:ext uri="{FF2B5EF4-FFF2-40B4-BE49-F238E27FC236}">
                <a16:creationId xmlns:a16="http://schemas.microsoft.com/office/drawing/2014/main" id="{4EA0A695-A097-0C96-F1BD-1843FDB69875}"/>
              </a:ext>
            </a:extLst>
          </p:cNvPr>
          <p:cNvSpPr>
            <a:spLocks noGrp="1"/>
          </p:cNvSpPr>
          <p:nvPr>
            <p:ph type="sldNum" sz="quarter" idx="12"/>
          </p:nvPr>
        </p:nvSpPr>
        <p:spPr/>
        <p:txBody>
          <a:bodyPr/>
          <a:lstStyle/>
          <a:p>
            <a:fld id="{F7FCC2E9-C29B-4467-8E21-640F7F14862D}" type="slidenum">
              <a:rPr lang="en-AU" smtClean="0"/>
              <a:t>‹#›</a:t>
            </a:fld>
            <a:endParaRPr lang="en-AU"/>
          </a:p>
        </p:txBody>
      </p:sp>
    </p:spTree>
    <p:extLst>
      <p:ext uri="{BB962C8B-B14F-4D97-AF65-F5344CB8AC3E}">
        <p14:creationId xmlns:p14="http://schemas.microsoft.com/office/powerpoint/2010/main" val="7666511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A571DE-8107-E516-EF30-40A2A44D8CE9}"/>
              </a:ext>
            </a:extLst>
          </p:cNvPr>
          <p:cNvSpPr>
            <a:spLocks noGrp="1"/>
          </p:cNvSpPr>
          <p:nvPr>
            <p:ph type="title"/>
          </p:nvPr>
        </p:nvSpPr>
        <p:spPr/>
        <p:txBody>
          <a:bodyPr/>
          <a:lstStyle/>
          <a:p>
            <a:r>
              <a:rPr lang="en-US"/>
              <a:t>Click to edit Master title style</a:t>
            </a:r>
            <a:endParaRPr lang="en-AU"/>
          </a:p>
        </p:txBody>
      </p:sp>
      <p:sp>
        <p:nvSpPr>
          <p:cNvPr id="3" name="Date Placeholder 2">
            <a:extLst>
              <a:ext uri="{FF2B5EF4-FFF2-40B4-BE49-F238E27FC236}">
                <a16:creationId xmlns:a16="http://schemas.microsoft.com/office/drawing/2014/main" id="{10BAD20E-A0B7-86CD-310C-2AB78F7B420E}"/>
              </a:ext>
            </a:extLst>
          </p:cNvPr>
          <p:cNvSpPr>
            <a:spLocks noGrp="1"/>
          </p:cNvSpPr>
          <p:nvPr>
            <p:ph type="dt" sz="half" idx="10"/>
          </p:nvPr>
        </p:nvSpPr>
        <p:spPr/>
        <p:txBody>
          <a:bodyPr/>
          <a:lstStyle/>
          <a:p>
            <a:fld id="{4F3242C1-0FFD-4311-A6FD-0104121731B3}" type="datetimeFigureOut">
              <a:rPr lang="en-AU" smtClean="0"/>
              <a:t>8/09/2026</a:t>
            </a:fld>
            <a:endParaRPr lang="en-AU"/>
          </a:p>
        </p:txBody>
      </p:sp>
      <p:sp>
        <p:nvSpPr>
          <p:cNvPr id="4" name="Footer Placeholder 3">
            <a:extLst>
              <a:ext uri="{FF2B5EF4-FFF2-40B4-BE49-F238E27FC236}">
                <a16:creationId xmlns:a16="http://schemas.microsoft.com/office/drawing/2014/main" id="{59B937A3-F10B-541A-5604-3220E1E79E0F}"/>
              </a:ext>
            </a:extLst>
          </p:cNvPr>
          <p:cNvSpPr>
            <a:spLocks noGrp="1"/>
          </p:cNvSpPr>
          <p:nvPr>
            <p:ph type="ftr" sz="quarter" idx="11"/>
          </p:nvPr>
        </p:nvSpPr>
        <p:spPr/>
        <p:txBody>
          <a:bodyPr/>
          <a:lstStyle/>
          <a:p>
            <a:endParaRPr lang="en-AU"/>
          </a:p>
        </p:txBody>
      </p:sp>
      <p:sp>
        <p:nvSpPr>
          <p:cNvPr id="5" name="Slide Number Placeholder 4">
            <a:extLst>
              <a:ext uri="{FF2B5EF4-FFF2-40B4-BE49-F238E27FC236}">
                <a16:creationId xmlns:a16="http://schemas.microsoft.com/office/drawing/2014/main" id="{CDC1C1D4-428E-7D13-D2E7-7C61B2331214}"/>
              </a:ext>
            </a:extLst>
          </p:cNvPr>
          <p:cNvSpPr>
            <a:spLocks noGrp="1"/>
          </p:cNvSpPr>
          <p:nvPr>
            <p:ph type="sldNum" sz="quarter" idx="12"/>
          </p:nvPr>
        </p:nvSpPr>
        <p:spPr/>
        <p:txBody>
          <a:bodyPr/>
          <a:lstStyle/>
          <a:p>
            <a:fld id="{F7FCC2E9-C29B-4467-8E21-640F7F14862D}" type="slidenum">
              <a:rPr lang="en-AU" smtClean="0"/>
              <a:t>‹#›</a:t>
            </a:fld>
            <a:endParaRPr lang="en-AU"/>
          </a:p>
        </p:txBody>
      </p:sp>
    </p:spTree>
    <p:extLst>
      <p:ext uri="{BB962C8B-B14F-4D97-AF65-F5344CB8AC3E}">
        <p14:creationId xmlns:p14="http://schemas.microsoft.com/office/powerpoint/2010/main" val="20705019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6B353C1-0414-3956-9F91-073A91FC6781}"/>
              </a:ext>
            </a:extLst>
          </p:cNvPr>
          <p:cNvSpPr>
            <a:spLocks noGrp="1"/>
          </p:cNvSpPr>
          <p:nvPr>
            <p:ph type="dt" sz="half" idx="10"/>
          </p:nvPr>
        </p:nvSpPr>
        <p:spPr/>
        <p:txBody>
          <a:bodyPr/>
          <a:lstStyle/>
          <a:p>
            <a:fld id="{4F3242C1-0FFD-4311-A6FD-0104121731B3}" type="datetimeFigureOut">
              <a:rPr lang="en-AU" smtClean="0"/>
              <a:t>8/09/2026</a:t>
            </a:fld>
            <a:endParaRPr lang="en-AU"/>
          </a:p>
        </p:txBody>
      </p:sp>
      <p:sp>
        <p:nvSpPr>
          <p:cNvPr id="3" name="Footer Placeholder 2">
            <a:extLst>
              <a:ext uri="{FF2B5EF4-FFF2-40B4-BE49-F238E27FC236}">
                <a16:creationId xmlns:a16="http://schemas.microsoft.com/office/drawing/2014/main" id="{137740AB-4FF3-1B46-7C99-3AEB4525EDA6}"/>
              </a:ext>
            </a:extLst>
          </p:cNvPr>
          <p:cNvSpPr>
            <a:spLocks noGrp="1"/>
          </p:cNvSpPr>
          <p:nvPr>
            <p:ph type="ftr" sz="quarter" idx="11"/>
          </p:nvPr>
        </p:nvSpPr>
        <p:spPr/>
        <p:txBody>
          <a:bodyPr/>
          <a:lstStyle/>
          <a:p>
            <a:endParaRPr lang="en-AU"/>
          </a:p>
        </p:txBody>
      </p:sp>
      <p:sp>
        <p:nvSpPr>
          <p:cNvPr id="4" name="Slide Number Placeholder 3">
            <a:extLst>
              <a:ext uri="{FF2B5EF4-FFF2-40B4-BE49-F238E27FC236}">
                <a16:creationId xmlns:a16="http://schemas.microsoft.com/office/drawing/2014/main" id="{C2060B16-3B25-8146-52CD-9A647E4D798C}"/>
              </a:ext>
            </a:extLst>
          </p:cNvPr>
          <p:cNvSpPr>
            <a:spLocks noGrp="1"/>
          </p:cNvSpPr>
          <p:nvPr>
            <p:ph type="sldNum" sz="quarter" idx="12"/>
          </p:nvPr>
        </p:nvSpPr>
        <p:spPr/>
        <p:txBody>
          <a:bodyPr/>
          <a:lstStyle/>
          <a:p>
            <a:fld id="{F7FCC2E9-C29B-4467-8E21-640F7F14862D}" type="slidenum">
              <a:rPr lang="en-AU" smtClean="0"/>
              <a:t>‹#›</a:t>
            </a:fld>
            <a:endParaRPr lang="en-AU"/>
          </a:p>
        </p:txBody>
      </p:sp>
    </p:spTree>
    <p:extLst>
      <p:ext uri="{BB962C8B-B14F-4D97-AF65-F5344CB8AC3E}">
        <p14:creationId xmlns:p14="http://schemas.microsoft.com/office/powerpoint/2010/main" val="31634406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F5086E-EBDB-D55D-380A-312E27A9DF4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Content Placeholder 2">
            <a:extLst>
              <a:ext uri="{FF2B5EF4-FFF2-40B4-BE49-F238E27FC236}">
                <a16:creationId xmlns:a16="http://schemas.microsoft.com/office/drawing/2014/main" id="{D3D42946-11F7-647D-D394-89F225FD6E7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a:extLst>
              <a:ext uri="{FF2B5EF4-FFF2-40B4-BE49-F238E27FC236}">
                <a16:creationId xmlns:a16="http://schemas.microsoft.com/office/drawing/2014/main" id="{16FB94E8-2896-CB29-B06C-5E02527CDE2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6F8E114-4F4F-7FBF-4D3B-DAA13078E724}"/>
              </a:ext>
            </a:extLst>
          </p:cNvPr>
          <p:cNvSpPr>
            <a:spLocks noGrp="1"/>
          </p:cNvSpPr>
          <p:nvPr>
            <p:ph type="dt" sz="half" idx="10"/>
          </p:nvPr>
        </p:nvSpPr>
        <p:spPr/>
        <p:txBody>
          <a:bodyPr/>
          <a:lstStyle/>
          <a:p>
            <a:fld id="{4F3242C1-0FFD-4311-A6FD-0104121731B3}" type="datetimeFigureOut">
              <a:rPr lang="en-AU" smtClean="0"/>
              <a:t>8/09/2026</a:t>
            </a:fld>
            <a:endParaRPr lang="en-AU"/>
          </a:p>
        </p:txBody>
      </p:sp>
      <p:sp>
        <p:nvSpPr>
          <p:cNvPr id="6" name="Footer Placeholder 5">
            <a:extLst>
              <a:ext uri="{FF2B5EF4-FFF2-40B4-BE49-F238E27FC236}">
                <a16:creationId xmlns:a16="http://schemas.microsoft.com/office/drawing/2014/main" id="{389181EC-AA38-0640-FA8B-96A6C1CE0E38}"/>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6B030DE3-27AB-62D9-26D2-913EC24C805E}"/>
              </a:ext>
            </a:extLst>
          </p:cNvPr>
          <p:cNvSpPr>
            <a:spLocks noGrp="1"/>
          </p:cNvSpPr>
          <p:nvPr>
            <p:ph type="sldNum" sz="quarter" idx="12"/>
          </p:nvPr>
        </p:nvSpPr>
        <p:spPr/>
        <p:txBody>
          <a:bodyPr/>
          <a:lstStyle/>
          <a:p>
            <a:fld id="{F7FCC2E9-C29B-4467-8E21-640F7F14862D}" type="slidenum">
              <a:rPr lang="en-AU" smtClean="0"/>
              <a:t>‹#›</a:t>
            </a:fld>
            <a:endParaRPr lang="en-AU"/>
          </a:p>
        </p:txBody>
      </p:sp>
    </p:spTree>
    <p:extLst>
      <p:ext uri="{BB962C8B-B14F-4D97-AF65-F5344CB8AC3E}">
        <p14:creationId xmlns:p14="http://schemas.microsoft.com/office/powerpoint/2010/main" val="32989971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461619-7DDC-9C99-2602-EA2B40942D4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Picture Placeholder 2">
            <a:extLst>
              <a:ext uri="{FF2B5EF4-FFF2-40B4-BE49-F238E27FC236}">
                <a16:creationId xmlns:a16="http://schemas.microsoft.com/office/drawing/2014/main" id="{BA25EA77-6E73-4BB6-9E2F-E0FF3C65D55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U"/>
          </a:p>
        </p:txBody>
      </p:sp>
      <p:sp>
        <p:nvSpPr>
          <p:cNvPr id="4" name="Text Placeholder 3">
            <a:extLst>
              <a:ext uri="{FF2B5EF4-FFF2-40B4-BE49-F238E27FC236}">
                <a16:creationId xmlns:a16="http://schemas.microsoft.com/office/drawing/2014/main" id="{CFF50C4B-5658-BA80-B2C7-8C14997E73A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C92605F-0346-D93F-7E28-50D68A82E81E}"/>
              </a:ext>
            </a:extLst>
          </p:cNvPr>
          <p:cNvSpPr>
            <a:spLocks noGrp="1"/>
          </p:cNvSpPr>
          <p:nvPr>
            <p:ph type="dt" sz="half" idx="10"/>
          </p:nvPr>
        </p:nvSpPr>
        <p:spPr/>
        <p:txBody>
          <a:bodyPr/>
          <a:lstStyle/>
          <a:p>
            <a:fld id="{4F3242C1-0FFD-4311-A6FD-0104121731B3}" type="datetimeFigureOut">
              <a:rPr lang="en-AU" smtClean="0"/>
              <a:t>8/09/2026</a:t>
            </a:fld>
            <a:endParaRPr lang="en-AU"/>
          </a:p>
        </p:txBody>
      </p:sp>
      <p:sp>
        <p:nvSpPr>
          <p:cNvPr id="6" name="Footer Placeholder 5">
            <a:extLst>
              <a:ext uri="{FF2B5EF4-FFF2-40B4-BE49-F238E27FC236}">
                <a16:creationId xmlns:a16="http://schemas.microsoft.com/office/drawing/2014/main" id="{9CB64D77-FB9A-2566-92E1-B1A550F51B6E}"/>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07CD1EA6-7598-0F36-2DF9-220654D88F8A}"/>
              </a:ext>
            </a:extLst>
          </p:cNvPr>
          <p:cNvSpPr>
            <a:spLocks noGrp="1"/>
          </p:cNvSpPr>
          <p:nvPr>
            <p:ph type="sldNum" sz="quarter" idx="12"/>
          </p:nvPr>
        </p:nvSpPr>
        <p:spPr/>
        <p:txBody>
          <a:bodyPr/>
          <a:lstStyle/>
          <a:p>
            <a:fld id="{F7FCC2E9-C29B-4467-8E21-640F7F14862D}" type="slidenum">
              <a:rPr lang="en-AU" smtClean="0"/>
              <a:t>‹#›</a:t>
            </a:fld>
            <a:endParaRPr lang="en-AU"/>
          </a:p>
        </p:txBody>
      </p:sp>
    </p:spTree>
    <p:extLst>
      <p:ext uri="{BB962C8B-B14F-4D97-AF65-F5344CB8AC3E}">
        <p14:creationId xmlns:p14="http://schemas.microsoft.com/office/powerpoint/2010/main" val="14003802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99AE78B-2B6E-8521-D312-FD77F73DE2A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AU"/>
          </a:p>
        </p:txBody>
      </p:sp>
      <p:sp>
        <p:nvSpPr>
          <p:cNvPr id="3" name="Text Placeholder 2">
            <a:extLst>
              <a:ext uri="{FF2B5EF4-FFF2-40B4-BE49-F238E27FC236}">
                <a16:creationId xmlns:a16="http://schemas.microsoft.com/office/drawing/2014/main" id="{B2BA6442-6B97-91DA-EC51-5FEE4BEBDF4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21D904B3-C7D1-EC05-5E19-28A837D3E43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F3242C1-0FFD-4311-A6FD-0104121731B3}" type="datetimeFigureOut">
              <a:rPr lang="en-AU" smtClean="0"/>
              <a:t>8/09/2026</a:t>
            </a:fld>
            <a:endParaRPr lang="en-AU"/>
          </a:p>
        </p:txBody>
      </p:sp>
      <p:sp>
        <p:nvSpPr>
          <p:cNvPr id="5" name="Footer Placeholder 4">
            <a:extLst>
              <a:ext uri="{FF2B5EF4-FFF2-40B4-BE49-F238E27FC236}">
                <a16:creationId xmlns:a16="http://schemas.microsoft.com/office/drawing/2014/main" id="{44D6E7F4-8E89-6F20-7C3F-B87320A6465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AU"/>
          </a:p>
        </p:txBody>
      </p:sp>
      <p:sp>
        <p:nvSpPr>
          <p:cNvPr id="6" name="Slide Number Placeholder 5">
            <a:extLst>
              <a:ext uri="{FF2B5EF4-FFF2-40B4-BE49-F238E27FC236}">
                <a16:creationId xmlns:a16="http://schemas.microsoft.com/office/drawing/2014/main" id="{3B71CDC8-4DD1-9769-6F35-CF716F8B4B3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F7FCC2E9-C29B-4467-8E21-640F7F14862D}" type="slidenum">
              <a:rPr lang="en-AU" smtClean="0"/>
              <a:t>‹#›</a:t>
            </a:fld>
            <a:endParaRPr lang="en-AU"/>
          </a:p>
        </p:txBody>
      </p:sp>
    </p:spTree>
    <p:extLst>
      <p:ext uri="{BB962C8B-B14F-4D97-AF65-F5344CB8AC3E}">
        <p14:creationId xmlns:p14="http://schemas.microsoft.com/office/powerpoint/2010/main" val="1747556704"/>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2.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460A0AF-3917-9167-AC99-18D048AE957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 name="TextBox 6">
            <a:extLst>
              <a:ext uri="{FF2B5EF4-FFF2-40B4-BE49-F238E27FC236}">
                <a16:creationId xmlns:a16="http://schemas.microsoft.com/office/drawing/2014/main" id="{85872B43-6CAD-7798-A880-7C58915D8A37}"/>
              </a:ext>
            </a:extLst>
          </p:cNvPr>
          <p:cNvSpPr txBox="1"/>
          <p:nvPr/>
        </p:nvSpPr>
        <p:spPr>
          <a:xfrm>
            <a:off x="403122" y="5551630"/>
            <a:ext cx="7069854" cy="954107"/>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chemeClr val="bg1"/>
                </a:solidFill>
                <a:effectLst/>
                <a:uLnTx/>
                <a:uFillTx/>
                <a:latin typeface="Open Sans" panose="020B0606030504020204" pitchFamily="34" charset="0"/>
                <a:ea typeface="+mn-ea"/>
                <a:cs typeface="+mn-cs"/>
              </a:rPr>
              <a:t>Dangerous Devotion</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chemeClr val="bg1"/>
                </a:solidFill>
                <a:effectLst/>
                <a:uLnTx/>
                <a:uFillTx/>
                <a:latin typeface="Open Sans" panose="020B0606030504020204" pitchFamily="34" charset="0"/>
                <a:ea typeface="Open Sans" panose="020B0606030504020204" pitchFamily="34" charset="0"/>
                <a:cs typeface="Open Sans" panose="020B0606030504020204" pitchFamily="34" charset="0"/>
              </a:rPr>
              <a:t>Michael Christie</a:t>
            </a:r>
            <a:endParaRPr kumimoji="0" lang="en-AU" sz="2400" b="0" i="0" u="none" strike="noStrike" kern="1200" cap="none" spc="0" normalizeH="0" baseline="0" noProof="0" dirty="0">
              <a:ln>
                <a:noFill/>
              </a:ln>
              <a:solidFill>
                <a:schemeClr val="bg1"/>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105672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513603-3D33-3D1A-38D6-9F1E21C8ED18}"/>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DF2AB217-6D8F-016C-1995-5BE91498A7E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TextBox 4">
            <a:extLst>
              <a:ext uri="{FF2B5EF4-FFF2-40B4-BE49-F238E27FC236}">
                <a16:creationId xmlns:a16="http://schemas.microsoft.com/office/drawing/2014/main" id="{8A384D1D-D37A-1F4D-9DCC-792D34C2AA70}"/>
              </a:ext>
            </a:extLst>
          </p:cNvPr>
          <p:cNvSpPr txBox="1"/>
          <p:nvPr/>
        </p:nvSpPr>
        <p:spPr>
          <a:xfrm>
            <a:off x="2792364" y="2150018"/>
            <a:ext cx="8622888" cy="3970318"/>
          </a:xfrm>
          <a:prstGeom prst="rect">
            <a:avLst/>
          </a:prstGeom>
          <a:noFill/>
        </p:spPr>
        <p:txBody>
          <a:bodyPr wrap="square">
            <a:spAutoFit/>
          </a:bodyPr>
          <a:lstStyle/>
          <a:p>
            <a:pPr algn="just">
              <a:defRPr/>
            </a:pPr>
            <a:r>
              <a:rPr lang="en-AU" sz="3600" dirty="0">
                <a:latin typeface="Open Sans" panose="020B0606030504020204" pitchFamily="34" charset="0"/>
                <a:ea typeface="Open Sans" panose="020B0606030504020204" pitchFamily="34" charset="0"/>
                <a:cs typeface="Open Sans" panose="020B0606030504020204" pitchFamily="34" charset="0"/>
              </a:rPr>
              <a:t>For them I sanctify myself, that they too may be truly sanctified… in order that the love you have for me may be in them and that I myself may be in them.</a:t>
            </a:r>
          </a:p>
          <a:p>
            <a:pPr algn="r">
              <a:defRPr/>
            </a:pPr>
            <a:endParaRPr kumimoji="0" lang="en-US" sz="36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algn="r">
              <a:defRPr/>
            </a:pPr>
            <a:br>
              <a:rPr kumimoji="0" lang="en-US" sz="36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br>
            <a:r>
              <a:rPr kumimoji="0" lang="en-US" sz="3600" b="0" i="1" u="none" strike="noStrike" kern="120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rPr>
              <a:t>- </a:t>
            </a:r>
            <a:r>
              <a:rPr kumimoji="0" lang="en-AU" sz="36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JOHN 17:19, 26</a:t>
            </a:r>
          </a:p>
        </p:txBody>
      </p:sp>
    </p:spTree>
    <p:extLst>
      <p:ext uri="{BB962C8B-B14F-4D97-AF65-F5344CB8AC3E}">
        <p14:creationId xmlns:p14="http://schemas.microsoft.com/office/powerpoint/2010/main" val="34877510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A4A5CB-AB91-4E43-6CBC-70F10DB6862C}"/>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FE554EF1-86FC-3614-B9AC-022F36FB3E9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2" name="Picture 1">
            <a:extLst>
              <a:ext uri="{FF2B5EF4-FFF2-40B4-BE49-F238E27FC236}">
                <a16:creationId xmlns:a16="http://schemas.microsoft.com/office/drawing/2014/main" id="{EDEEB918-61B0-FEDB-217A-467D850F224B}"/>
              </a:ext>
            </a:extLst>
          </p:cNvPr>
          <p:cNvPicPr>
            <a:picLocks noChangeAspect="1"/>
          </p:cNvPicPr>
          <p:nvPr/>
        </p:nvPicPr>
        <p:blipFill>
          <a:blip r:embed="rId3"/>
          <a:stretch>
            <a:fillRect/>
          </a:stretch>
        </p:blipFill>
        <p:spPr>
          <a:xfrm>
            <a:off x="6508955" y="0"/>
            <a:ext cx="5683045" cy="6858001"/>
          </a:xfrm>
          <a:prstGeom prst="rect">
            <a:avLst/>
          </a:prstGeom>
        </p:spPr>
      </p:pic>
      <p:sp>
        <p:nvSpPr>
          <p:cNvPr id="5" name="TextBox 4">
            <a:extLst>
              <a:ext uri="{FF2B5EF4-FFF2-40B4-BE49-F238E27FC236}">
                <a16:creationId xmlns:a16="http://schemas.microsoft.com/office/drawing/2014/main" id="{EE02D416-F0C5-2C00-515D-2C601680C2F9}"/>
              </a:ext>
            </a:extLst>
          </p:cNvPr>
          <p:cNvSpPr txBox="1"/>
          <p:nvPr/>
        </p:nvSpPr>
        <p:spPr>
          <a:xfrm>
            <a:off x="2536722" y="2305615"/>
            <a:ext cx="3559278" cy="2246769"/>
          </a:xfrm>
          <a:prstGeom prst="rect">
            <a:avLst/>
          </a:prstGeom>
          <a:noFill/>
        </p:spPr>
        <p:txBody>
          <a:bodyPr wrap="square">
            <a:spAutoFit/>
          </a:bodyPr>
          <a:lstStyle/>
          <a:p>
            <a:pPr algn="just"/>
            <a:r>
              <a:rPr lang="en-AU" sz="2800" b="0" i="0" dirty="0">
                <a:solidFill>
                  <a:schemeClr val="tx1"/>
                </a:solidFill>
                <a:effectLst/>
                <a:latin typeface="Open Sans" panose="020B0606030504020204" pitchFamily="34" charset="0"/>
                <a:ea typeface="Open Sans" panose="020B0606030504020204" pitchFamily="34" charset="0"/>
                <a:cs typeface="Open Sans" panose="020B0606030504020204" pitchFamily="34" charset="0"/>
              </a:rPr>
              <a:t>Jane Welsh Carlyle</a:t>
            </a:r>
          </a:p>
          <a:p>
            <a:pPr algn="just"/>
            <a:endParaRPr lang="en-AU" sz="2800" dirty="0">
              <a:latin typeface="Open Sans" panose="020B0606030504020204" pitchFamily="34" charset="0"/>
              <a:ea typeface="Open Sans" panose="020B0606030504020204" pitchFamily="34" charset="0"/>
              <a:cs typeface="Open Sans" panose="020B0606030504020204" pitchFamily="34" charset="0"/>
            </a:endParaRPr>
          </a:p>
          <a:p>
            <a:pPr algn="just"/>
            <a:r>
              <a:rPr lang="en-AU" sz="2800" dirty="0">
                <a:latin typeface="Open Sans" panose="020B0606030504020204" pitchFamily="34" charset="0"/>
                <a:ea typeface="Open Sans" panose="020B0606030504020204" pitchFamily="34" charset="0"/>
                <a:cs typeface="Open Sans" panose="020B0606030504020204" pitchFamily="34" charset="0"/>
              </a:rPr>
              <a:t>By </a:t>
            </a:r>
            <a:r>
              <a:rPr lang="en-AU" sz="2800" b="0" i="0" dirty="0">
                <a:solidFill>
                  <a:schemeClr val="tx1"/>
                </a:solidFill>
                <a:effectLst/>
                <a:latin typeface="Open Sans" panose="020B0606030504020204" pitchFamily="34" charset="0"/>
                <a:ea typeface="Open Sans" panose="020B0606030504020204" pitchFamily="34" charset="0"/>
                <a:cs typeface="Open Sans" panose="020B0606030504020204" pitchFamily="34" charset="0"/>
              </a:rPr>
              <a:t>Samuel Laurence</a:t>
            </a:r>
          </a:p>
          <a:p>
            <a:pPr algn="just"/>
            <a:endParaRPr lang="en-AU" sz="2800" b="0" i="0" dirty="0">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p>
            <a:pPr algn="just"/>
            <a:r>
              <a:rPr lang="en-AU" sz="2800" b="0" i="0" dirty="0">
                <a:solidFill>
                  <a:schemeClr val="tx1"/>
                </a:solidFill>
                <a:effectLst/>
                <a:latin typeface="Open Sans" panose="020B0606030504020204" pitchFamily="34" charset="0"/>
                <a:ea typeface="Open Sans" panose="020B0606030504020204" pitchFamily="34" charset="0"/>
                <a:cs typeface="Open Sans" panose="020B0606030504020204" pitchFamily="34" charset="0"/>
              </a:rPr>
              <a:t>1952</a:t>
            </a:r>
            <a:endParaRPr lang="en-AU" sz="2800"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2491335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CC6D60-494B-BD4E-B3AA-A2663C7824B9}"/>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EC41C11D-EE5C-E627-B9D5-1B47C31D83C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itle 1">
            <a:extLst>
              <a:ext uri="{FF2B5EF4-FFF2-40B4-BE49-F238E27FC236}">
                <a16:creationId xmlns:a16="http://schemas.microsoft.com/office/drawing/2014/main" id="{A889635F-B725-4D91-0C6B-D3FB4583B6E9}"/>
              </a:ext>
            </a:extLst>
          </p:cNvPr>
          <p:cNvSpPr txBox="1">
            <a:spLocks/>
          </p:cNvSpPr>
          <p:nvPr/>
        </p:nvSpPr>
        <p:spPr>
          <a:xfrm>
            <a:off x="2735624" y="474110"/>
            <a:ext cx="8455742" cy="1009251"/>
          </a:xfrm>
          <a:prstGeom prst="rect">
            <a:avLst/>
          </a:prstGeom>
        </p:spPr>
        <p:txBody>
          <a:bodyPr vert="horz" lIns="91440" tIns="45720" rIns="91440" bIns="45720" rtlCol="0" anchor="ctr">
            <a:normAutofit fontScale="85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60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Devoted to One Another</a:t>
            </a:r>
          </a:p>
        </p:txBody>
      </p:sp>
      <p:sp>
        <p:nvSpPr>
          <p:cNvPr id="6" name="TextBox 5">
            <a:extLst>
              <a:ext uri="{FF2B5EF4-FFF2-40B4-BE49-F238E27FC236}">
                <a16:creationId xmlns:a16="http://schemas.microsoft.com/office/drawing/2014/main" id="{5CA5DA83-4F09-AA82-F5DC-2CE67EA1127B}"/>
              </a:ext>
            </a:extLst>
          </p:cNvPr>
          <p:cNvSpPr txBox="1"/>
          <p:nvPr/>
        </p:nvSpPr>
        <p:spPr>
          <a:xfrm>
            <a:off x="2735624" y="2341971"/>
            <a:ext cx="8532143" cy="3970318"/>
          </a:xfrm>
          <a:prstGeom prst="rect">
            <a:avLst/>
          </a:prstGeom>
          <a:noFill/>
        </p:spPr>
        <p:txBody>
          <a:bodyPr wrap="square">
            <a:spAutoFit/>
          </a:bodyPr>
          <a:lstStyle/>
          <a:p>
            <a:pPr lvl="0" algn="just">
              <a:defRPr/>
            </a:pPr>
            <a:r>
              <a:rPr lang="en-AU" sz="2800" dirty="0">
                <a:latin typeface="Open Sans" panose="020B0606030504020204" pitchFamily="34" charset="0"/>
                <a:ea typeface="Open Sans" panose="020B0606030504020204" pitchFamily="34" charset="0"/>
                <a:cs typeface="Open Sans" panose="020B0606030504020204" pitchFamily="34" charset="0"/>
              </a:rPr>
              <a:t>They devoted themselves to the apostles’ teaching AND to fellowship…</a:t>
            </a:r>
            <a:r>
              <a:rPr lang="en-AU" sz="2800" baseline="30000" dirty="0">
                <a:latin typeface="Open Sans" panose="020B0606030504020204" pitchFamily="34" charset="0"/>
                <a:ea typeface="Open Sans" panose="020B0606030504020204" pitchFamily="34" charset="0"/>
                <a:cs typeface="Open Sans" panose="020B0606030504020204" pitchFamily="34" charset="0"/>
              </a:rPr>
              <a:t> </a:t>
            </a:r>
            <a:r>
              <a:rPr lang="en-AU" sz="2800" dirty="0">
                <a:latin typeface="Open Sans" panose="020B0606030504020204" pitchFamily="34" charset="0"/>
                <a:ea typeface="Open Sans" panose="020B0606030504020204" pitchFamily="34" charset="0"/>
                <a:cs typeface="Open Sans" panose="020B0606030504020204" pitchFamily="34" charset="0"/>
              </a:rPr>
              <a:t>all the believers were together and had everything in common.</a:t>
            </a:r>
            <a:r>
              <a:rPr lang="en-AU" sz="2800" baseline="30000" dirty="0">
                <a:latin typeface="Open Sans" panose="020B0606030504020204" pitchFamily="34" charset="0"/>
                <a:ea typeface="Open Sans" panose="020B0606030504020204" pitchFamily="34" charset="0"/>
                <a:cs typeface="Open Sans" panose="020B0606030504020204" pitchFamily="34" charset="0"/>
              </a:rPr>
              <a:t> </a:t>
            </a:r>
            <a:r>
              <a:rPr lang="en-AU" sz="2800" dirty="0">
                <a:latin typeface="Open Sans" panose="020B0606030504020204" pitchFamily="34" charset="0"/>
                <a:ea typeface="Open Sans" panose="020B0606030504020204" pitchFamily="34" charset="0"/>
                <a:cs typeface="Open Sans" panose="020B0606030504020204" pitchFamily="34" charset="0"/>
              </a:rPr>
              <a:t>They sold property and possessions to give to anyone who had need. Every day they continued to meet together in the temple courts. They broke bread in their homes and ate together.</a:t>
            </a:r>
          </a:p>
          <a:p>
            <a:pPr lvl="0" algn="just">
              <a:defRPr/>
            </a:pPr>
            <a:endParaRPr kumimoji="0" lang="en-AU" sz="28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0" marR="0" lvl="0" indent="0" algn="r" defTabSz="914400" rtl="0" eaLnBrk="1" fontAlgn="auto" latinLnBrk="0" hangingPunct="1">
              <a:lnSpc>
                <a:spcPct val="100000"/>
              </a:lnSpc>
              <a:spcBef>
                <a:spcPts val="0"/>
              </a:spcBef>
              <a:spcAft>
                <a:spcPts val="0"/>
              </a:spcAft>
              <a:buClrTx/>
              <a:buSzTx/>
              <a:buFontTx/>
              <a:buNone/>
              <a:tabLst/>
              <a:defRPr/>
            </a:pPr>
            <a:r>
              <a:rPr lang="en-AU" sz="2800" dirty="0">
                <a:solidFill>
                  <a:prstClr val="black"/>
                </a:solidFill>
                <a:latin typeface="Open Sans" panose="020B0606030504020204" pitchFamily="34" charset="0"/>
                <a:ea typeface="Open Sans" panose="020B0606030504020204" pitchFamily="34" charset="0"/>
                <a:cs typeface="Open Sans" panose="020B0606030504020204" pitchFamily="34" charset="0"/>
              </a:rPr>
              <a:t>- ACTS 2:42-46</a:t>
            </a:r>
            <a:endParaRPr kumimoji="0" lang="en-US" sz="28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58576594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FE858A-F2A2-7550-6E9A-AF00C20DC374}"/>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646F02D8-48E6-6720-C860-ACDF0D13194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TextBox 4">
            <a:extLst>
              <a:ext uri="{FF2B5EF4-FFF2-40B4-BE49-F238E27FC236}">
                <a16:creationId xmlns:a16="http://schemas.microsoft.com/office/drawing/2014/main" id="{CEF9F960-A0F5-2683-33E7-E0F2627D16C6}"/>
              </a:ext>
            </a:extLst>
          </p:cNvPr>
          <p:cNvSpPr txBox="1"/>
          <p:nvPr/>
        </p:nvSpPr>
        <p:spPr>
          <a:xfrm>
            <a:off x="2949679" y="674400"/>
            <a:ext cx="8337754" cy="5509200"/>
          </a:xfrm>
          <a:prstGeom prst="rect">
            <a:avLst/>
          </a:prstGeom>
          <a:noFill/>
        </p:spPr>
        <p:txBody>
          <a:bodyPr wrap="square">
            <a:spAutoFit/>
          </a:bodyPr>
          <a:lstStyle/>
          <a:p>
            <a:pPr lvl="0" algn="just">
              <a:defRPr/>
            </a:pPr>
            <a:r>
              <a:rPr lang="en-AU" sz="3200" b="1" dirty="0">
                <a:latin typeface="Open Sans" panose="020B0606030504020204" pitchFamily="34" charset="0"/>
                <a:ea typeface="Open Sans" panose="020B0606030504020204" pitchFamily="34" charset="0"/>
                <a:cs typeface="Open Sans" panose="020B0606030504020204" pitchFamily="34" charset="0"/>
              </a:rPr>
              <a:t>1 JOHN 1:4:</a:t>
            </a:r>
          </a:p>
          <a:p>
            <a:pPr lvl="0" algn="just">
              <a:defRPr/>
            </a:pPr>
            <a:r>
              <a:rPr lang="en-AU" sz="3200" dirty="0">
                <a:latin typeface="Open Sans" panose="020B0606030504020204" pitchFamily="34" charset="0"/>
                <a:ea typeface="Open Sans" panose="020B0606030504020204" pitchFamily="34" charset="0"/>
                <a:cs typeface="Open Sans" panose="020B0606030504020204" pitchFamily="34" charset="0"/>
              </a:rPr>
              <a:t>We proclaim to you what we have seen and heard, so that you also may have fellowship with us. And our fellowship is with the Father and with his Son, Jesus Christ.</a:t>
            </a:r>
          </a:p>
          <a:p>
            <a:pPr lvl="0" algn="just">
              <a:defRPr/>
            </a:pPr>
            <a:endParaRPr kumimoji="0" lang="en-AU" sz="3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algn="just">
              <a:defRPr/>
            </a:pPr>
            <a:r>
              <a:rPr lang="en-AU" sz="3200" b="1" dirty="0">
                <a:latin typeface="Open Sans" panose="020B0606030504020204" pitchFamily="34" charset="0"/>
                <a:ea typeface="Open Sans" panose="020B0606030504020204" pitchFamily="34" charset="0"/>
                <a:cs typeface="Open Sans" panose="020B0606030504020204" pitchFamily="34" charset="0"/>
              </a:rPr>
              <a:t>2 CORINTHIANS 13:14: </a:t>
            </a:r>
          </a:p>
          <a:p>
            <a:pPr algn="just">
              <a:defRPr/>
            </a:pPr>
            <a:r>
              <a:rPr lang="en-AU" sz="3200" dirty="0">
                <a:latin typeface="Open Sans" panose="020B0606030504020204" pitchFamily="34" charset="0"/>
                <a:ea typeface="Open Sans" panose="020B0606030504020204" pitchFamily="34" charset="0"/>
                <a:cs typeface="Open Sans" panose="020B0606030504020204" pitchFamily="34" charset="0"/>
              </a:rPr>
              <a:t>May the grace of the Lord Jesus Christ, and the love of God, and the fellowship of the Holy Spirit be with you all.</a:t>
            </a:r>
          </a:p>
        </p:txBody>
      </p:sp>
    </p:spTree>
    <p:extLst>
      <p:ext uri="{BB962C8B-B14F-4D97-AF65-F5344CB8AC3E}">
        <p14:creationId xmlns:p14="http://schemas.microsoft.com/office/powerpoint/2010/main" val="2138251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FE0042-20FC-9813-2465-93B29D7661A5}"/>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6A1320B4-ADB6-8FF6-B75E-52C66B0AEF7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6" name="Picture 5">
            <a:extLst>
              <a:ext uri="{FF2B5EF4-FFF2-40B4-BE49-F238E27FC236}">
                <a16:creationId xmlns:a16="http://schemas.microsoft.com/office/drawing/2014/main" id="{B10BE4A2-1072-9582-D7A3-79FB4ABFF88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15612" y="0"/>
            <a:ext cx="10176387" cy="6858000"/>
          </a:xfrm>
          <a:prstGeom prst="rect">
            <a:avLst/>
          </a:prstGeom>
        </p:spPr>
      </p:pic>
    </p:spTree>
    <p:extLst>
      <p:ext uri="{BB962C8B-B14F-4D97-AF65-F5344CB8AC3E}">
        <p14:creationId xmlns:p14="http://schemas.microsoft.com/office/powerpoint/2010/main" val="44473220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4F7C53-7AFF-B188-2BF0-B6B2705E0D3B}"/>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78D17F2A-5B03-5463-3CCB-C377430211E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4D0D5749-81CF-7AC2-1664-90F6296D714F}"/>
              </a:ext>
            </a:extLst>
          </p:cNvPr>
          <p:cNvSpPr txBox="1"/>
          <p:nvPr/>
        </p:nvSpPr>
        <p:spPr>
          <a:xfrm>
            <a:off x="2487561" y="2568023"/>
            <a:ext cx="8721213" cy="3067506"/>
          </a:xfrm>
          <a:prstGeom prst="rect">
            <a:avLst/>
          </a:prstGeom>
          <a:noFill/>
        </p:spPr>
        <p:txBody>
          <a:bodyPr wrap="square">
            <a:spAutoFit/>
          </a:bodyPr>
          <a:lstStyle/>
          <a:p>
            <a:pPr marL="457200" marR="0" algn="just">
              <a:spcAft>
                <a:spcPts val="800"/>
              </a:spcAft>
              <a:buNone/>
            </a:pPr>
            <a:r>
              <a:rPr lang="en-AU" sz="3600" kern="10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By this everyone will know that you are my disciples, </a:t>
            </a:r>
            <a:r>
              <a:rPr lang="en-AU" sz="3600" b="1" u="sng" kern="10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if</a:t>
            </a:r>
            <a:r>
              <a:rPr lang="en-AU" sz="3600" kern="10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 you love one another.</a:t>
            </a:r>
            <a:endParaRPr lang="en-AU" sz="3600" kern="100" dirty="0">
              <a:effectLst/>
              <a:latin typeface="Open Sans" panose="020B0606030504020204" pitchFamily="34" charset="0"/>
              <a:ea typeface="Open Sans" panose="020B0606030504020204" pitchFamily="34" charset="0"/>
              <a:cs typeface="Open Sans" panose="020B0606030504020204" pitchFamily="34" charset="0"/>
            </a:endParaRPr>
          </a:p>
          <a:p>
            <a:pPr marL="457200" algn="just">
              <a:spcAft>
                <a:spcPts val="800"/>
              </a:spcAft>
            </a:pPr>
            <a:endParaRPr lang="en-AU" sz="3600" kern="0" dirty="0">
              <a:solidFill>
                <a:srgbClr val="000000"/>
              </a:solidFill>
              <a:latin typeface="Open Sans" panose="020B0606030504020204" pitchFamily="34" charset="0"/>
              <a:ea typeface="Open Sans" panose="020B0606030504020204" pitchFamily="34" charset="0"/>
              <a:cs typeface="Open Sans" panose="020B0606030504020204" pitchFamily="34" charset="0"/>
            </a:endParaRPr>
          </a:p>
          <a:p>
            <a:pPr marL="457200" algn="r">
              <a:spcAft>
                <a:spcPts val="800"/>
              </a:spcAft>
            </a:pPr>
            <a:r>
              <a:rPr lang="en-AU" sz="3600" kern="0" dirty="0">
                <a:solidFill>
                  <a:srgbClr val="000000"/>
                </a:solidFill>
                <a:latin typeface="Open Sans" panose="020B0606030504020204" pitchFamily="34" charset="0"/>
                <a:ea typeface="Open Sans" panose="020B0606030504020204" pitchFamily="34" charset="0"/>
                <a:cs typeface="Open Sans" panose="020B0606030504020204" pitchFamily="34" charset="0"/>
              </a:rPr>
              <a:t>- JOHN 13:35</a:t>
            </a:r>
            <a:endParaRPr lang="en-AU" sz="3600" kern="100" dirty="0">
              <a:effectLst/>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21048195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1FAD33-FA4A-EC82-C8BA-B8D8BC71E484}"/>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AEFE169A-302E-1286-30ED-9398E4BA28F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TextBox 4">
            <a:extLst>
              <a:ext uri="{FF2B5EF4-FFF2-40B4-BE49-F238E27FC236}">
                <a16:creationId xmlns:a16="http://schemas.microsoft.com/office/drawing/2014/main" id="{78B440A2-D8A9-1A78-4D53-2A22DBF83561}"/>
              </a:ext>
            </a:extLst>
          </p:cNvPr>
          <p:cNvSpPr txBox="1"/>
          <p:nvPr/>
        </p:nvSpPr>
        <p:spPr>
          <a:xfrm>
            <a:off x="2900517" y="1717398"/>
            <a:ext cx="8416412" cy="4524315"/>
          </a:xfrm>
          <a:prstGeom prst="rect">
            <a:avLst/>
          </a:prstGeom>
          <a:noFill/>
        </p:spPr>
        <p:txBody>
          <a:bodyPr wrap="square">
            <a:spAutoFit/>
          </a:bodyPr>
          <a:lstStyle/>
          <a:p>
            <a:pPr lvl="0" algn="just">
              <a:defRPr/>
            </a:pPr>
            <a:r>
              <a:rPr lang="en-AU" sz="3600" dirty="0">
                <a:latin typeface="Open Sans" panose="020B0606030504020204" pitchFamily="34" charset="0"/>
                <a:ea typeface="Open Sans" panose="020B0606030504020204" pitchFamily="34" charset="0"/>
                <a:cs typeface="Open Sans" panose="020B0606030504020204" pitchFamily="34" charset="0"/>
              </a:rPr>
              <a:t>Their founder [Jesus] taught them that they should be like brothers to one another and therefore they despise their own privacy and view their possessions as common property.</a:t>
            </a:r>
            <a:endParaRPr kumimoji="0" lang="en-US" sz="36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36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0" marR="0" lvl="0" indent="0" algn="r" defTabSz="914400" rtl="0" eaLnBrk="1" fontAlgn="auto" latinLnBrk="0" hangingPunct="1">
              <a:lnSpc>
                <a:spcPct val="100000"/>
              </a:lnSpc>
              <a:spcBef>
                <a:spcPts val="0"/>
              </a:spcBef>
              <a:spcAft>
                <a:spcPts val="0"/>
              </a:spcAft>
              <a:buClrTx/>
              <a:buSzTx/>
              <a:buFontTx/>
              <a:buNone/>
              <a:tabLst/>
              <a:defRPr/>
            </a:pPr>
            <a:br>
              <a:rPr kumimoji="0" lang="en-US" sz="36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br>
            <a:r>
              <a:rPr kumimoji="0" lang="en-US" sz="3600" b="0" i="1" u="none" strike="noStrike" kern="120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rPr>
              <a:t>- </a:t>
            </a:r>
            <a:r>
              <a:rPr kumimoji="0" lang="en-AU" sz="36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LUCIAN</a:t>
            </a:r>
          </a:p>
        </p:txBody>
      </p:sp>
    </p:spTree>
    <p:extLst>
      <p:ext uri="{BB962C8B-B14F-4D97-AF65-F5344CB8AC3E}">
        <p14:creationId xmlns:p14="http://schemas.microsoft.com/office/powerpoint/2010/main" val="292407290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E357C3-1BFC-62A1-31A6-CF1E487DEDE7}"/>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CF7E7E0A-FD80-8C9A-FF01-1CE743C340B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itle 1">
            <a:extLst>
              <a:ext uri="{FF2B5EF4-FFF2-40B4-BE49-F238E27FC236}">
                <a16:creationId xmlns:a16="http://schemas.microsoft.com/office/drawing/2014/main" id="{7BBB9E7E-6F2C-B38F-FEFB-F41AA5097DB1}"/>
              </a:ext>
            </a:extLst>
          </p:cNvPr>
          <p:cNvSpPr txBox="1">
            <a:spLocks/>
          </p:cNvSpPr>
          <p:nvPr/>
        </p:nvSpPr>
        <p:spPr>
          <a:xfrm>
            <a:off x="2888353" y="659200"/>
            <a:ext cx="8445253" cy="100925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60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Devoted to the World</a:t>
            </a:r>
          </a:p>
        </p:txBody>
      </p:sp>
      <p:sp>
        <p:nvSpPr>
          <p:cNvPr id="6" name="TextBox 5">
            <a:extLst>
              <a:ext uri="{FF2B5EF4-FFF2-40B4-BE49-F238E27FC236}">
                <a16:creationId xmlns:a16="http://schemas.microsoft.com/office/drawing/2014/main" id="{60C16723-77E8-C81E-3078-65098F6F9B24}"/>
              </a:ext>
            </a:extLst>
          </p:cNvPr>
          <p:cNvSpPr txBox="1"/>
          <p:nvPr/>
        </p:nvSpPr>
        <p:spPr>
          <a:xfrm>
            <a:off x="2888353" y="2828221"/>
            <a:ext cx="8261428" cy="3046988"/>
          </a:xfrm>
          <a:prstGeom prst="rect">
            <a:avLst/>
          </a:prstGeom>
          <a:noFill/>
        </p:spPr>
        <p:txBody>
          <a:bodyPr wrap="square">
            <a:spAutoFit/>
          </a:bodyPr>
          <a:lstStyle/>
          <a:p>
            <a:pPr lvl="0" algn="just">
              <a:defRPr/>
            </a:pPr>
            <a:r>
              <a:rPr lang="en-AU" sz="3200" dirty="0">
                <a:latin typeface="Open Sans" panose="020B0606030504020204" pitchFamily="34" charset="0"/>
                <a:ea typeface="Open Sans" panose="020B0606030504020204" pitchFamily="34" charset="0"/>
                <a:cs typeface="Open Sans" panose="020B0606030504020204" pitchFamily="34" charset="0"/>
              </a:rPr>
              <a:t>They… [were] praising God and enjoying the favour of all the people. And the Lord added to their number daily those who were being saved.</a:t>
            </a:r>
          </a:p>
          <a:p>
            <a:pPr lvl="0" algn="just">
              <a:defRPr/>
            </a:pPr>
            <a:endParaRPr kumimoji="0" lang="en-AU" sz="3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lvl="0" algn="r">
              <a:defRPr/>
            </a:pPr>
            <a:r>
              <a:rPr lang="en-AU" sz="3200" dirty="0">
                <a:solidFill>
                  <a:prstClr val="black"/>
                </a:solidFill>
                <a:latin typeface="Open Sans" panose="020B0606030504020204" pitchFamily="34" charset="0"/>
                <a:ea typeface="Open Sans" panose="020B0606030504020204" pitchFamily="34" charset="0"/>
                <a:cs typeface="Open Sans" panose="020B0606030504020204" pitchFamily="34" charset="0"/>
              </a:rPr>
              <a:t>- ACTS 2:46-47</a:t>
            </a:r>
            <a:endParaRPr kumimoji="0" lang="en-US" sz="3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63058842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03FA88-FD68-B22D-F038-AC867EE4741F}"/>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B4F6C567-FB50-CB49-AB76-F4FDA5B2559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TextBox 4">
            <a:extLst>
              <a:ext uri="{FF2B5EF4-FFF2-40B4-BE49-F238E27FC236}">
                <a16:creationId xmlns:a16="http://schemas.microsoft.com/office/drawing/2014/main" id="{F774FDBA-0788-4C38-E350-4AFFBBC681F2}"/>
              </a:ext>
            </a:extLst>
          </p:cNvPr>
          <p:cNvSpPr txBox="1"/>
          <p:nvPr/>
        </p:nvSpPr>
        <p:spPr>
          <a:xfrm>
            <a:off x="2743199" y="1215954"/>
            <a:ext cx="8593394" cy="5324535"/>
          </a:xfrm>
          <a:prstGeom prst="rect">
            <a:avLst/>
          </a:prstGeom>
          <a:noFill/>
        </p:spPr>
        <p:txBody>
          <a:bodyPr wrap="square">
            <a:spAutoFit/>
          </a:bodyPr>
          <a:lstStyle/>
          <a:p>
            <a:pPr lvl="0" algn="just">
              <a:defRPr/>
            </a:pPr>
            <a:r>
              <a:rPr lang="en-AU" sz="3400" dirty="0">
                <a:latin typeface="Open Sans" panose="020B0606030504020204" pitchFamily="34" charset="0"/>
                <a:ea typeface="Open Sans" panose="020B0606030504020204" pitchFamily="34" charset="0"/>
                <a:cs typeface="Open Sans" panose="020B0606030504020204" pitchFamily="34" charset="0"/>
              </a:rPr>
              <a:t>[Acts] is governed by one dominant, overriding and all-controlling motif. This motif is the expansion of the faith through missionary witness in the power of the Spirit… Restlessly the Spirit drives the church to witness, and continually churches rise out of the witness.</a:t>
            </a:r>
            <a:endParaRPr kumimoji="0" lang="en-US" sz="34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0" marR="0" lvl="0" indent="0" algn="r" defTabSz="914400" rtl="0" eaLnBrk="1" fontAlgn="auto" latinLnBrk="0" hangingPunct="1">
              <a:lnSpc>
                <a:spcPct val="100000"/>
              </a:lnSpc>
              <a:spcBef>
                <a:spcPts val="0"/>
              </a:spcBef>
              <a:spcAft>
                <a:spcPts val="0"/>
              </a:spcAft>
              <a:buClrTx/>
              <a:buSzTx/>
              <a:buFontTx/>
              <a:buNone/>
              <a:tabLst/>
              <a:defRPr/>
            </a:pPr>
            <a:br>
              <a:rPr kumimoji="0" lang="en-US" sz="34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br>
            <a:r>
              <a:rPr kumimoji="0" lang="en-US" sz="3400" b="0" i="1" u="none" strike="noStrike" kern="120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rPr>
              <a:t>- </a:t>
            </a:r>
            <a:r>
              <a:rPr kumimoji="0" lang="en-AU" sz="34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HARRY BOER</a:t>
            </a:r>
          </a:p>
          <a:p>
            <a:pPr marL="0" marR="0" lvl="0" indent="0" algn="r" defTabSz="914400" rtl="0" eaLnBrk="1" fontAlgn="auto" latinLnBrk="0" hangingPunct="1">
              <a:lnSpc>
                <a:spcPct val="100000"/>
              </a:lnSpc>
              <a:spcBef>
                <a:spcPts val="0"/>
              </a:spcBef>
              <a:spcAft>
                <a:spcPts val="0"/>
              </a:spcAft>
              <a:buClrTx/>
              <a:buSzTx/>
              <a:buFontTx/>
              <a:buNone/>
              <a:tabLst/>
              <a:defRPr/>
            </a:pPr>
            <a:r>
              <a:rPr lang="en-AU" sz="3400" i="1" dirty="0">
                <a:solidFill>
                  <a:prstClr val="black"/>
                </a:solidFill>
                <a:latin typeface="Open Sans" panose="020B0606030504020204" pitchFamily="34" charset="0"/>
                <a:ea typeface="Open Sans" panose="020B0606030504020204" pitchFamily="34" charset="0"/>
                <a:cs typeface="Open Sans" panose="020B0606030504020204" pitchFamily="34" charset="0"/>
              </a:rPr>
              <a:t>Pentecost and Missions</a:t>
            </a:r>
            <a:endParaRPr kumimoji="0" lang="en-AU" sz="3400" b="0" i="1"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8619959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997EA9-2BD8-DF9B-32D3-8A91E5588BAD}"/>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055E7D11-F989-06E4-BBBA-E73CC4F85BE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4" name="Picture 3">
            <a:extLst>
              <a:ext uri="{FF2B5EF4-FFF2-40B4-BE49-F238E27FC236}">
                <a16:creationId xmlns:a16="http://schemas.microsoft.com/office/drawing/2014/main" id="{7C23078C-84C4-1FC1-F10E-4E2896D2DFC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1451793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F97979-0A32-5A04-64BD-9FCBEF84AA75}"/>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72717B06-F7FE-F1B3-4BF1-371493D76D9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7" name="Picture 6">
            <a:extLst>
              <a:ext uri="{FF2B5EF4-FFF2-40B4-BE49-F238E27FC236}">
                <a16:creationId xmlns:a16="http://schemas.microsoft.com/office/drawing/2014/main" id="{D79BD839-B1AA-B3C5-CA32-1B886A71CC4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06455179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7AA3F4-0B1B-8404-8ADC-70E7FE88DAD4}"/>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E424002A-7934-001D-13F9-92F1591E140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TextBox 4">
            <a:extLst>
              <a:ext uri="{FF2B5EF4-FFF2-40B4-BE49-F238E27FC236}">
                <a16:creationId xmlns:a16="http://schemas.microsoft.com/office/drawing/2014/main" id="{23997FCF-6C8E-E108-6D71-13ED140E0D3D}"/>
              </a:ext>
            </a:extLst>
          </p:cNvPr>
          <p:cNvSpPr txBox="1"/>
          <p:nvPr/>
        </p:nvSpPr>
        <p:spPr>
          <a:xfrm>
            <a:off x="2949677" y="635850"/>
            <a:ext cx="8278761" cy="6001643"/>
          </a:xfrm>
          <a:prstGeom prst="rect">
            <a:avLst/>
          </a:prstGeom>
          <a:noFill/>
        </p:spPr>
        <p:txBody>
          <a:bodyPr wrap="square">
            <a:spAutoFit/>
          </a:bodyPr>
          <a:lstStyle/>
          <a:p>
            <a:pPr lvl="0" algn="just">
              <a:defRPr/>
            </a:pPr>
            <a:r>
              <a:rPr lang="en-AU" sz="3200" dirty="0">
                <a:latin typeface="Open Sans" panose="020B0606030504020204" pitchFamily="34" charset="0"/>
                <a:ea typeface="Open Sans" panose="020B0606030504020204" pitchFamily="34" charset="0"/>
                <a:cs typeface="Open Sans" panose="020B0606030504020204" pitchFamily="34" charset="0"/>
              </a:rPr>
              <a:t>There is no need for us to wait for the Spirit to come. For the Holy Spirit did come on the Day of Pentecost, and has never left his church. Our responsibility is to humble ourselves before his sovereign authority, to determine not to quench him, but to allow him his freedom. For then our churches will again manifest those marks of the Spirit’s presence, which many… are specially looking for</a:t>
            </a:r>
            <a:r>
              <a:rPr lang="en-US" sz="3200" dirty="0">
                <a:latin typeface="Open Sans" panose="020B0606030504020204" pitchFamily="34" charset="0"/>
                <a:ea typeface="Open Sans" panose="020B0606030504020204" pitchFamily="34" charset="0"/>
                <a:cs typeface="Open Sans" panose="020B0606030504020204" pitchFamily="34" charset="0"/>
              </a:rPr>
              <a:t>.</a:t>
            </a:r>
            <a:endParaRPr kumimoji="0" lang="en-US" sz="3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0" marR="0" lvl="0" indent="0" algn="r" defTabSz="914400" rtl="0" eaLnBrk="1" fontAlgn="auto" latinLnBrk="0" hangingPunct="1">
              <a:lnSpc>
                <a:spcPct val="100000"/>
              </a:lnSpc>
              <a:spcBef>
                <a:spcPts val="0"/>
              </a:spcBef>
              <a:spcAft>
                <a:spcPts val="0"/>
              </a:spcAft>
              <a:buClrTx/>
              <a:buSzTx/>
              <a:buFontTx/>
              <a:buNone/>
              <a:tabLst/>
              <a:defRPr/>
            </a:pPr>
            <a:br>
              <a:rPr kumimoji="0" lang="en-US" sz="3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br>
            <a:r>
              <a:rPr kumimoji="0" lang="en-US" sz="3200" b="0" i="1" u="none" strike="noStrike" kern="120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rPr>
              <a:t>- </a:t>
            </a:r>
            <a:r>
              <a:rPr kumimoji="0" lang="en-AU" sz="3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JOHN STOTT</a:t>
            </a:r>
          </a:p>
        </p:txBody>
      </p:sp>
    </p:spTree>
    <p:extLst>
      <p:ext uri="{BB962C8B-B14F-4D97-AF65-F5344CB8AC3E}">
        <p14:creationId xmlns:p14="http://schemas.microsoft.com/office/powerpoint/2010/main" val="248191570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4160CC-572C-8B09-6FC7-2E1CCF893649}"/>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2E755F53-DA0F-9C35-CFE0-C032313BEA5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6" name="Picture 5">
            <a:extLst>
              <a:ext uri="{FF2B5EF4-FFF2-40B4-BE49-F238E27FC236}">
                <a16:creationId xmlns:a16="http://schemas.microsoft.com/office/drawing/2014/main" id="{E7870682-A79E-98DB-FD3F-66C32162FFF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15613" y="0"/>
            <a:ext cx="10176388" cy="6858000"/>
          </a:xfrm>
          <a:prstGeom prst="rect">
            <a:avLst/>
          </a:prstGeom>
        </p:spPr>
      </p:pic>
      <p:sp>
        <p:nvSpPr>
          <p:cNvPr id="8" name="TextBox 7">
            <a:extLst>
              <a:ext uri="{FF2B5EF4-FFF2-40B4-BE49-F238E27FC236}">
                <a16:creationId xmlns:a16="http://schemas.microsoft.com/office/drawing/2014/main" id="{A9151BEC-D544-D6FC-4D65-908C68B2BB5F}"/>
              </a:ext>
            </a:extLst>
          </p:cNvPr>
          <p:cNvSpPr txBox="1"/>
          <p:nvPr/>
        </p:nvSpPr>
        <p:spPr>
          <a:xfrm>
            <a:off x="2015612" y="6611779"/>
            <a:ext cx="10176388" cy="246221"/>
          </a:xfrm>
          <a:prstGeom prst="rect">
            <a:avLst/>
          </a:prstGeom>
          <a:noFill/>
        </p:spPr>
        <p:txBody>
          <a:bodyPr wrap="square">
            <a:spAutoFit/>
          </a:bodyPr>
          <a:lstStyle/>
          <a:p>
            <a:pPr algn="ctr"/>
            <a:r>
              <a:rPr lang="en-US" sz="1000" dirty="0">
                <a:latin typeface="Open Sans" panose="020B0606030504020204" pitchFamily="34" charset="0"/>
                <a:ea typeface="Open Sans" panose="020B0606030504020204" pitchFamily="34" charset="0"/>
                <a:cs typeface="Open Sans" panose="020B0606030504020204" pitchFamily="34" charset="0"/>
              </a:rPr>
              <a:t>By </a:t>
            </a:r>
            <a:r>
              <a:rPr lang="en-US" sz="1000" dirty="0" err="1">
                <a:latin typeface="Open Sans" panose="020B0606030504020204" pitchFamily="34" charset="0"/>
                <a:ea typeface="Open Sans" panose="020B0606030504020204" pitchFamily="34" charset="0"/>
                <a:cs typeface="Open Sans" panose="020B0606030504020204" pitchFamily="34" charset="0"/>
              </a:rPr>
              <a:t>Colesworthey</a:t>
            </a:r>
            <a:r>
              <a:rPr lang="en-US" sz="1000" dirty="0">
                <a:latin typeface="Open Sans" panose="020B0606030504020204" pitchFamily="34" charset="0"/>
                <a:ea typeface="Open Sans" panose="020B0606030504020204" pitchFamily="34" charset="0"/>
                <a:cs typeface="Open Sans" panose="020B0606030504020204" pitchFamily="34" charset="0"/>
              </a:rPr>
              <a:t> Grant - Public Domain, https://commons.wikimedia.org/w/index.php?curid=19253012</a:t>
            </a:r>
            <a:endParaRPr lang="en-AU" sz="1000"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8497229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3280E7-7842-4772-7676-41B0EA5CD017}"/>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0309BD82-313C-FCD5-5734-5D75237E6F9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itle 1">
            <a:extLst>
              <a:ext uri="{FF2B5EF4-FFF2-40B4-BE49-F238E27FC236}">
                <a16:creationId xmlns:a16="http://schemas.microsoft.com/office/drawing/2014/main" id="{0A47D72A-6FAE-808B-D9E9-CF3F89E73E7F}"/>
              </a:ext>
            </a:extLst>
          </p:cNvPr>
          <p:cNvSpPr txBox="1">
            <a:spLocks/>
          </p:cNvSpPr>
          <p:nvPr/>
        </p:nvSpPr>
        <p:spPr>
          <a:xfrm>
            <a:off x="2979175" y="474110"/>
            <a:ext cx="8354432" cy="100925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6000" b="1" dirty="0">
                <a:solidFill>
                  <a:prstClr val="black"/>
                </a:solidFill>
                <a:latin typeface="Open Sans" panose="020B0606030504020204" pitchFamily="34" charset="0"/>
                <a:ea typeface="Open Sans" panose="020B0606030504020204" pitchFamily="34" charset="0"/>
                <a:cs typeface="Open Sans" panose="020B0606030504020204" pitchFamily="34" charset="0"/>
              </a:rPr>
              <a:t>ACTS 2:40-47</a:t>
            </a:r>
            <a:endParaRPr kumimoji="0" lang="en-US" sz="60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6" name="TextBox 5">
            <a:extLst>
              <a:ext uri="{FF2B5EF4-FFF2-40B4-BE49-F238E27FC236}">
                <a16:creationId xmlns:a16="http://schemas.microsoft.com/office/drawing/2014/main" id="{B8E411C6-BBAE-CE17-0EC5-A29E992552A6}"/>
              </a:ext>
            </a:extLst>
          </p:cNvPr>
          <p:cNvSpPr txBox="1"/>
          <p:nvPr/>
        </p:nvSpPr>
        <p:spPr>
          <a:xfrm>
            <a:off x="2979174" y="2053632"/>
            <a:ext cx="8219767" cy="3970318"/>
          </a:xfrm>
          <a:prstGeom prst="rect">
            <a:avLst/>
          </a:prstGeom>
          <a:noFill/>
        </p:spPr>
        <p:txBody>
          <a:bodyPr wrap="square">
            <a:spAutoFit/>
          </a:bodyPr>
          <a:lstStyle/>
          <a:p>
            <a:pPr algn="just"/>
            <a:r>
              <a:rPr lang="en-AU" sz="3600" baseline="30000" dirty="0">
                <a:latin typeface="Open Sans" panose="020B0606030504020204" pitchFamily="34" charset="0"/>
                <a:ea typeface="Open Sans" panose="020B0606030504020204" pitchFamily="34" charset="0"/>
                <a:cs typeface="Open Sans" panose="020B0606030504020204" pitchFamily="34" charset="0"/>
              </a:rPr>
              <a:t>40 </a:t>
            </a:r>
            <a:r>
              <a:rPr lang="en-AU" sz="3600" dirty="0">
                <a:latin typeface="Open Sans" panose="020B0606030504020204" pitchFamily="34" charset="0"/>
                <a:ea typeface="Open Sans" panose="020B0606030504020204" pitchFamily="34" charset="0"/>
                <a:cs typeface="Open Sans" panose="020B0606030504020204" pitchFamily="34" charset="0"/>
              </a:rPr>
              <a:t>With many other words he warned them; and he pleaded with them, “Save yourselves from this corrupt generation.” </a:t>
            </a:r>
            <a:r>
              <a:rPr lang="en-AU" sz="3600" baseline="30000" dirty="0">
                <a:latin typeface="Open Sans" panose="020B0606030504020204" pitchFamily="34" charset="0"/>
                <a:ea typeface="Open Sans" panose="020B0606030504020204" pitchFamily="34" charset="0"/>
                <a:cs typeface="Open Sans" panose="020B0606030504020204" pitchFamily="34" charset="0"/>
              </a:rPr>
              <a:t>41 </a:t>
            </a:r>
            <a:r>
              <a:rPr lang="en-AU" sz="3600" dirty="0">
                <a:latin typeface="Open Sans" panose="020B0606030504020204" pitchFamily="34" charset="0"/>
                <a:ea typeface="Open Sans" panose="020B0606030504020204" pitchFamily="34" charset="0"/>
                <a:cs typeface="Open Sans" panose="020B0606030504020204" pitchFamily="34" charset="0"/>
              </a:rPr>
              <a:t>Those who accepted his message were baptized, and about three thousand were added to their number that day. </a:t>
            </a:r>
          </a:p>
        </p:txBody>
      </p:sp>
    </p:spTree>
    <p:extLst>
      <p:ext uri="{BB962C8B-B14F-4D97-AF65-F5344CB8AC3E}">
        <p14:creationId xmlns:p14="http://schemas.microsoft.com/office/powerpoint/2010/main" val="35017540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86824E7-28C8-0428-2D65-6BA3E8382AF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TextBox 4">
            <a:extLst>
              <a:ext uri="{FF2B5EF4-FFF2-40B4-BE49-F238E27FC236}">
                <a16:creationId xmlns:a16="http://schemas.microsoft.com/office/drawing/2014/main" id="{7F8EE7EA-A40C-FD31-29CF-F2B4FB6FF291}"/>
              </a:ext>
            </a:extLst>
          </p:cNvPr>
          <p:cNvSpPr txBox="1"/>
          <p:nvPr/>
        </p:nvSpPr>
        <p:spPr>
          <a:xfrm>
            <a:off x="2890683" y="612844"/>
            <a:ext cx="8426246" cy="5632311"/>
          </a:xfrm>
          <a:prstGeom prst="rect">
            <a:avLst/>
          </a:prstGeom>
          <a:noFill/>
        </p:spPr>
        <p:txBody>
          <a:bodyPr wrap="square">
            <a:spAutoFit/>
          </a:bodyPr>
          <a:lstStyle/>
          <a:p>
            <a:pPr lvl="0" algn="just">
              <a:defRPr/>
            </a:pPr>
            <a:r>
              <a:rPr lang="en-AU" sz="3600" baseline="30000" dirty="0">
                <a:latin typeface="Open Sans" panose="020B0606030504020204" pitchFamily="34" charset="0"/>
                <a:ea typeface="Open Sans" panose="020B0606030504020204" pitchFamily="34" charset="0"/>
                <a:cs typeface="Open Sans" panose="020B0606030504020204" pitchFamily="34" charset="0"/>
              </a:rPr>
              <a:t>42 </a:t>
            </a:r>
            <a:r>
              <a:rPr lang="en-AU" sz="3600" dirty="0">
                <a:latin typeface="Open Sans" panose="020B0606030504020204" pitchFamily="34" charset="0"/>
                <a:ea typeface="Open Sans" panose="020B0606030504020204" pitchFamily="34" charset="0"/>
                <a:cs typeface="Open Sans" panose="020B0606030504020204" pitchFamily="34" charset="0"/>
              </a:rPr>
              <a:t>They devoted themselves to the apostles’ teaching and to fellowship, to the breaking of bread and to prayer. </a:t>
            </a:r>
          </a:p>
          <a:p>
            <a:pPr lvl="0" algn="just">
              <a:defRPr/>
            </a:pPr>
            <a:r>
              <a:rPr lang="en-AU" sz="3600" baseline="30000" dirty="0">
                <a:latin typeface="Open Sans" panose="020B0606030504020204" pitchFamily="34" charset="0"/>
                <a:ea typeface="Open Sans" panose="020B0606030504020204" pitchFamily="34" charset="0"/>
                <a:cs typeface="Open Sans" panose="020B0606030504020204" pitchFamily="34" charset="0"/>
              </a:rPr>
              <a:t>43 </a:t>
            </a:r>
            <a:r>
              <a:rPr lang="en-AU" sz="3600" dirty="0">
                <a:latin typeface="Open Sans" panose="020B0606030504020204" pitchFamily="34" charset="0"/>
                <a:ea typeface="Open Sans" panose="020B0606030504020204" pitchFamily="34" charset="0"/>
                <a:cs typeface="Open Sans" panose="020B0606030504020204" pitchFamily="34" charset="0"/>
              </a:rPr>
              <a:t>Everyone was filled with awe at the many wonders and signs performed by the apostles.</a:t>
            </a:r>
          </a:p>
          <a:p>
            <a:pPr algn="just">
              <a:defRPr/>
            </a:pPr>
            <a:r>
              <a:rPr lang="en-AU" sz="3600" baseline="30000" dirty="0">
                <a:latin typeface="Open Sans" panose="020B0606030504020204" pitchFamily="34" charset="0"/>
                <a:ea typeface="Open Sans" panose="020B0606030504020204" pitchFamily="34" charset="0"/>
                <a:cs typeface="Open Sans" panose="020B0606030504020204" pitchFamily="34" charset="0"/>
              </a:rPr>
              <a:t>44 </a:t>
            </a:r>
            <a:r>
              <a:rPr lang="en-AU" sz="3600" dirty="0">
                <a:latin typeface="Open Sans" panose="020B0606030504020204" pitchFamily="34" charset="0"/>
                <a:ea typeface="Open Sans" panose="020B0606030504020204" pitchFamily="34" charset="0"/>
                <a:cs typeface="Open Sans" panose="020B0606030504020204" pitchFamily="34" charset="0"/>
              </a:rPr>
              <a:t>All the believers were together and had everything in common. </a:t>
            </a:r>
            <a:r>
              <a:rPr lang="en-AU" sz="3600" baseline="30000" dirty="0">
                <a:latin typeface="Open Sans" panose="020B0606030504020204" pitchFamily="34" charset="0"/>
                <a:ea typeface="Open Sans" panose="020B0606030504020204" pitchFamily="34" charset="0"/>
                <a:cs typeface="Open Sans" panose="020B0606030504020204" pitchFamily="34" charset="0"/>
              </a:rPr>
              <a:t>45 </a:t>
            </a:r>
            <a:r>
              <a:rPr lang="en-AU" sz="3600" dirty="0">
                <a:latin typeface="Open Sans" panose="020B0606030504020204" pitchFamily="34" charset="0"/>
                <a:ea typeface="Open Sans" panose="020B0606030504020204" pitchFamily="34" charset="0"/>
                <a:cs typeface="Open Sans" panose="020B0606030504020204" pitchFamily="34" charset="0"/>
              </a:rPr>
              <a:t>They sold property and possessions to give to anyone who had need. </a:t>
            </a:r>
          </a:p>
        </p:txBody>
      </p:sp>
    </p:spTree>
    <p:extLst>
      <p:ext uri="{BB962C8B-B14F-4D97-AF65-F5344CB8AC3E}">
        <p14:creationId xmlns:p14="http://schemas.microsoft.com/office/powerpoint/2010/main" val="24780951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2AA63E-2AB2-3CC1-0C59-27AC12488901}"/>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70BB7C78-0F73-51E1-C04B-3AC3D1ED971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140B0D3A-1C1C-FB1E-A8E1-03103E5303E4}"/>
              </a:ext>
            </a:extLst>
          </p:cNvPr>
          <p:cNvSpPr txBox="1"/>
          <p:nvPr/>
        </p:nvSpPr>
        <p:spPr>
          <a:xfrm>
            <a:off x="2979174" y="612844"/>
            <a:ext cx="8131277" cy="5632311"/>
          </a:xfrm>
          <a:prstGeom prst="rect">
            <a:avLst/>
          </a:prstGeom>
          <a:noFill/>
        </p:spPr>
        <p:txBody>
          <a:bodyPr wrap="square">
            <a:spAutoFit/>
          </a:bodyPr>
          <a:lstStyle/>
          <a:p>
            <a:pPr lvl="0" algn="just">
              <a:defRPr/>
            </a:pPr>
            <a:r>
              <a:rPr lang="en-AU" sz="3600" baseline="30000" dirty="0">
                <a:latin typeface="Open Sans" panose="020B0606030504020204" pitchFamily="34" charset="0"/>
                <a:ea typeface="Open Sans" panose="020B0606030504020204" pitchFamily="34" charset="0"/>
                <a:cs typeface="Open Sans" panose="020B0606030504020204" pitchFamily="34" charset="0"/>
              </a:rPr>
              <a:t>46 </a:t>
            </a:r>
            <a:r>
              <a:rPr lang="en-AU" sz="3600" dirty="0">
                <a:latin typeface="Open Sans" panose="020B0606030504020204" pitchFamily="34" charset="0"/>
                <a:ea typeface="Open Sans" panose="020B0606030504020204" pitchFamily="34" charset="0"/>
                <a:cs typeface="Open Sans" panose="020B0606030504020204" pitchFamily="34" charset="0"/>
              </a:rPr>
              <a:t>Every day they continued to meet together in the temple courts. </a:t>
            </a:r>
          </a:p>
          <a:p>
            <a:pPr lvl="0" algn="just">
              <a:defRPr/>
            </a:pPr>
            <a:r>
              <a:rPr lang="en-AU" sz="3600" dirty="0">
                <a:latin typeface="Open Sans" panose="020B0606030504020204" pitchFamily="34" charset="0"/>
                <a:ea typeface="Open Sans" panose="020B0606030504020204" pitchFamily="34" charset="0"/>
                <a:cs typeface="Open Sans" panose="020B0606030504020204" pitchFamily="34" charset="0"/>
              </a:rPr>
              <a:t>They broke bread in their homes and ate together with glad and sincere hearts, </a:t>
            </a:r>
            <a:r>
              <a:rPr lang="en-AU" sz="3600" baseline="30000" dirty="0">
                <a:latin typeface="Open Sans" panose="020B0606030504020204" pitchFamily="34" charset="0"/>
                <a:ea typeface="Open Sans" panose="020B0606030504020204" pitchFamily="34" charset="0"/>
                <a:cs typeface="Open Sans" panose="020B0606030504020204" pitchFamily="34" charset="0"/>
              </a:rPr>
              <a:t>47 </a:t>
            </a:r>
            <a:r>
              <a:rPr lang="en-AU" sz="3600" dirty="0">
                <a:latin typeface="Open Sans" panose="020B0606030504020204" pitchFamily="34" charset="0"/>
                <a:ea typeface="Open Sans" panose="020B0606030504020204" pitchFamily="34" charset="0"/>
                <a:cs typeface="Open Sans" panose="020B0606030504020204" pitchFamily="34" charset="0"/>
              </a:rPr>
              <a:t>praising God and enjoying the favour of all the people.</a:t>
            </a:r>
          </a:p>
          <a:p>
            <a:pPr lvl="0" algn="just">
              <a:defRPr/>
            </a:pPr>
            <a:r>
              <a:rPr lang="en-AU" sz="3600" dirty="0">
                <a:latin typeface="Open Sans" panose="020B0606030504020204" pitchFamily="34" charset="0"/>
                <a:ea typeface="Open Sans" panose="020B0606030504020204" pitchFamily="34" charset="0"/>
                <a:cs typeface="Open Sans" panose="020B0606030504020204" pitchFamily="34" charset="0"/>
              </a:rPr>
              <a:t> </a:t>
            </a:r>
          </a:p>
          <a:p>
            <a:pPr lvl="0" algn="just">
              <a:defRPr/>
            </a:pPr>
            <a:r>
              <a:rPr lang="en-AU" sz="3600" dirty="0">
                <a:latin typeface="Open Sans" panose="020B0606030504020204" pitchFamily="34" charset="0"/>
                <a:ea typeface="Open Sans" panose="020B0606030504020204" pitchFamily="34" charset="0"/>
                <a:cs typeface="Open Sans" panose="020B0606030504020204" pitchFamily="34" charset="0"/>
              </a:rPr>
              <a:t>And the Lord added to their number daily those who were being saved.</a:t>
            </a:r>
            <a:endParaRPr kumimoji="0" lang="en-US" sz="36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3906246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F29897-7C19-21CD-68E7-3A51241134B6}"/>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C8648770-9E23-96D6-5DFA-A1DF3E19791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Freeform 2">
            <a:extLst>
              <a:ext uri="{FF2B5EF4-FFF2-40B4-BE49-F238E27FC236}">
                <a16:creationId xmlns:a16="http://schemas.microsoft.com/office/drawing/2014/main" id="{4204DFF8-C888-F01C-9CE8-8AD3B33513AE}"/>
              </a:ext>
            </a:extLst>
          </p:cNvPr>
          <p:cNvSpPr/>
          <p:nvPr/>
        </p:nvSpPr>
        <p:spPr>
          <a:xfrm>
            <a:off x="1992770" y="0"/>
            <a:ext cx="10199230" cy="6858000"/>
          </a:xfrm>
          <a:custGeom>
            <a:avLst/>
            <a:gdLst/>
            <a:ahLst/>
            <a:cxnLst/>
            <a:rect l="l" t="t" r="r" b="b"/>
            <a:pathLst>
              <a:path w="12375338" h="8229600">
                <a:moveTo>
                  <a:pt x="0" y="0"/>
                </a:moveTo>
                <a:lnTo>
                  <a:pt x="12375338" y="0"/>
                </a:lnTo>
                <a:lnTo>
                  <a:pt x="12375338" y="8229600"/>
                </a:lnTo>
                <a:lnTo>
                  <a:pt x="0" y="8229600"/>
                </a:lnTo>
                <a:lnTo>
                  <a:pt x="0" y="0"/>
                </a:lnTo>
                <a:close/>
              </a:path>
            </a:pathLst>
          </a:custGeom>
          <a:blipFill>
            <a:blip r:embed="rId3"/>
            <a:stretch>
              <a:fillRect/>
            </a:stretch>
          </a:blipFill>
        </p:spPr>
        <p:txBody>
          <a:bodyPr/>
          <a:lstStyle/>
          <a:p>
            <a:endParaRPr lang="en-AU"/>
          </a:p>
        </p:txBody>
      </p:sp>
    </p:spTree>
    <p:extLst>
      <p:ext uri="{BB962C8B-B14F-4D97-AF65-F5344CB8AC3E}">
        <p14:creationId xmlns:p14="http://schemas.microsoft.com/office/powerpoint/2010/main" val="21509285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27E024-3912-3998-5EB1-F1911A511E01}"/>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95DE580D-B1E2-CE9A-DDD8-99CB2797C3B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itle 1">
            <a:extLst>
              <a:ext uri="{FF2B5EF4-FFF2-40B4-BE49-F238E27FC236}">
                <a16:creationId xmlns:a16="http://schemas.microsoft.com/office/drawing/2014/main" id="{56DE2EC4-ED62-25B7-87E3-1E7C370242CA}"/>
              </a:ext>
            </a:extLst>
          </p:cNvPr>
          <p:cNvSpPr txBox="1">
            <a:spLocks/>
          </p:cNvSpPr>
          <p:nvPr/>
        </p:nvSpPr>
        <p:spPr>
          <a:xfrm>
            <a:off x="2888353" y="474110"/>
            <a:ext cx="8445253" cy="100925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60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Devoted to the Lord</a:t>
            </a:r>
          </a:p>
        </p:txBody>
      </p:sp>
      <p:sp>
        <p:nvSpPr>
          <p:cNvPr id="6" name="TextBox 5">
            <a:extLst>
              <a:ext uri="{FF2B5EF4-FFF2-40B4-BE49-F238E27FC236}">
                <a16:creationId xmlns:a16="http://schemas.microsoft.com/office/drawing/2014/main" id="{C447F3BB-1D16-E610-7C2E-AE57B88686D9}"/>
              </a:ext>
            </a:extLst>
          </p:cNvPr>
          <p:cNvSpPr txBox="1"/>
          <p:nvPr/>
        </p:nvSpPr>
        <p:spPr>
          <a:xfrm>
            <a:off x="2888353" y="2424385"/>
            <a:ext cx="8219767" cy="4031873"/>
          </a:xfrm>
          <a:prstGeom prst="rect">
            <a:avLst/>
          </a:prstGeom>
          <a:noFill/>
        </p:spPr>
        <p:txBody>
          <a:bodyPr wrap="square">
            <a:spAutoFit/>
          </a:bodyPr>
          <a:lstStyle/>
          <a:p>
            <a:pPr lvl="0" algn="just">
              <a:defRPr/>
            </a:pPr>
            <a:r>
              <a:rPr lang="en-AU" sz="3200" dirty="0">
                <a:latin typeface="Open Sans" panose="020B0606030504020204" pitchFamily="34" charset="0"/>
                <a:ea typeface="Open Sans" panose="020B0606030504020204" pitchFamily="34" charset="0"/>
                <a:cs typeface="Open Sans" panose="020B0606030504020204" pitchFamily="34" charset="0"/>
              </a:rPr>
              <a:t>They devoted themselves to the apostles’ teaching… and to prayer… Every day they continued to meet together in the temple courts. They broke bread in their homes and ate together with glad and sincere hearts,</a:t>
            </a:r>
            <a:r>
              <a:rPr lang="en-AU" sz="3200" baseline="30000" dirty="0">
                <a:latin typeface="Open Sans" panose="020B0606030504020204" pitchFamily="34" charset="0"/>
                <a:ea typeface="Open Sans" panose="020B0606030504020204" pitchFamily="34" charset="0"/>
                <a:cs typeface="Open Sans" panose="020B0606030504020204" pitchFamily="34" charset="0"/>
              </a:rPr>
              <a:t> </a:t>
            </a:r>
            <a:r>
              <a:rPr lang="en-AU" sz="3200" dirty="0">
                <a:latin typeface="Open Sans" panose="020B0606030504020204" pitchFamily="34" charset="0"/>
                <a:ea typeface="Open Sans" panose="020B0606030504020204" pitchFamily="34" charset="0"/>
                <a:cs typeface="Open Sans" panose="020B0606030504020204" pitchFamily="34" charset="0"/>
              </a:rPr>
              <a:t>praising God…</a:t>
            </a:r>
          </a:p>
          <a:p>
            <a:pPr lvl="0" algn="just">
              <a:defRPr/>
            </a:pPr>
            <a:endParaRPr kumimoji="0" lang="en-AU" sz="3200" b="0" i="0" u="none" strike="noStrike" kern="1200" cap="none" spc="0" normalizeH="0" baseline="0" noProof="0" dirty="0">
              <a:ln>
                <a:noFill/>
              </a:ln>
              <a:effectLst/>
              <a:uLnTx/>
              <a:uFillTx/>
              <a:latin typeface="Open Sans" panose="020B0606030504020204" pitchFamily="34" charset="0"/>
              <a:ea typeface="Open Sans" panose="020B0606030504020204" pitchFamily="34" charset="0"/>
              <a:cs typeface="Open Sans" panose="020B0606030504020204" pitchFamily="34" charset="0"/>
            </a:endParaRPr>
          </a:p>
          <a:p>
            <a:pPr lvl="0" algn="r">
              <a:defRPr/>
            </a:pPr>
            <a:r>
              <a:rPr kumimoji="0" lang="en-AU" sz="3200" b="0" i="0" u="none" strike="noStrike" kern="1200" cap="none" spc="0" normalizeH="0" baseline="0" noProof="0" dirty="0">
                <a:ln>
                  <a:noFill/>
                </a:ln>
                <a:effectLst/>
                <a:uLnTx/>
                <a:uFillTx/>
                <a:latin typeface="Open Sans" panose="020B0606030504020204" pitchFamily="34" charset="0"/>
                <a:ea typeface="Open Sans" panose="020B0606030504020204" pitchFamily="34" charset="0"/>
                <a:cs typeface="Open Sans" panose="020B0606030504020204" pitchFamily="34" charset="0"/>
              </a:rPr>
              <a:t>- ACT</a:t>
            </a:r>
            <a:r>
              <a:rPr lang="en-AU" sz="3200" dirty="0">
                <a:latin typeface="Open Sans" panose="020B0606030504020204" pitchFamily="34" charset="0"/>
                <a:ea typeface="Open Sans" panose="020B0606030504020204" pitchFamily="34" charset="0"/>
                <a:cs typeface="Open Sans" panose="020B0606030504020204" pitchFamily="34" charset="0"/>
              </a:rPr>
              <a:t>S 2:42-47</a:t>
            </a:r>
            <a:endParaRPr kumimoji="0" lang="en-US" sz="3200" b="0" i="0" u="none" strike="noStrike" kern="1200" cap="none" spc="0" normalizeH="0" baseline="0" noProof="0" dirty="0">
              <a:ln>
                <a:noFill/>
              </a:ln>
              <a:effectLst/>
              <a:uLnTx/>
              <a:uFillTx/>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6128403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8ED86E-AB70-EBA5-605A-7C77EDCE6D88}"/>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D8476EFC-0312-0676-26C2-E7BAEF1E4DC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Freeform 2">
            <a:extLst>
              <a:ext uri="{FF2B5EF4-FFF2-40B4-BE49-F238E27FC236}">
                <a16:creationId xmlns:a16="http://schemas.microsoft.com/office/drawing/2014/main" id="{1C1905C4-3B59-7201-5E85-EFA80519B44B}"/>
              </a:ext>
            </a:extLst>
          </p:cNvPr>
          <p:cNvSpPr/>
          <p:nvPr/>
        </p:nvSpPr>
        <p:spPr>
          <a:xfrm>
            <a:off x="2025445" y="0"/>
            <a:ext cx="10166555" cy="6858000"/>
          </a:xfrm>
          <a:custGeom>
            <a:avLst/>
            <a:gdLst/>
            <a:ahLst/>
            <a:cxnLst/>
            <a:rect l="l" t="t" r="r" b="b"/>
            <a:pathLst>
              <a:path w="12282985" h="8229600">
                <a:moveTo>
                  <a:pt x="0" y="0"/>
                </a:moveTo>
                <a:lnTo>
                  <a:pt x="12282986" y="0"/>
                </a:lnTo>
                <a:lnTo>
                  <a:pt x="12282986" y="8229600"/>
                </a:lnTo>
                <a:lnTo>
                  <a:pt x="0" y="8229600"/>
                </a:lnTo>
                <a:lnTo>
                  <a:pt x="0" y="0"/>
                </a:lnTo>
                <a:close/>
              </a:path>
            </a:pathLst>
          </a:custGeom>
          <a:blipFill>
            <a:blip r:embed="rId3"/>
            <a:stretch>
              <a:fillRect/>
            </a:stretch>
          </a:blipFill>
        </p:spPr>
        <p:txBody>
          <a:bodyPr/>
          <a:lstStyle/>
          <a:p>
            <a:endParaRPr lang="en-AU">
              <a:solidFill>
                <a:prstClr val="black"/>
              </a:solidFill>
              <a:latin typeface="Calibri"/>
            </a:endParaRPr>
          </a:p>
        </p:txBody>
      </p:sp>
    </p:spTree>
    <p:extLst>
      <p:ext uri="{BB962C8B-B14F-4D97-AF65-F5344CB8AC3E}">
        <p14:creationId xmlns:p14="http://schemas.microsoft.com/office/powerpoint/2010/main" val="22330958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AA4DF5-8811-A836-2967-706D41FBF178}"/>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1D8BC093-6C1D-34AB-CFEC-34C6BDD5337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Freeform 3">
            <a:extLst>
              <a:ext uri="{FF2B5EF4-FFF2-40B4-BE49-F238E27FC236}">
                <a16:creationId xmlns:a16="http://schemas.microsoft.com/office/drawing/2014/main" id="{9CD681C1-3B12-8AB7-CF24-0C1DF58A2B6A}"/>
              </a:ext>
            </a:extLst>
          </p:cNvPr>
          <p:cNvSpPr/>
          <p:nvPr/>
        </p:nvSpPr>
        <p:spPr>
          <a:xfrm>
            <a:off x="1991611" y="0"/>
            <a:ext cx="10200389" cy="6858000"/>
          </a:xfrm>
          <a:custGeom>
            <a:avLst/>
            <a:gdLst/>
            <a:ahLst/>
            <a:cxnLst/>
            <a:rect l="l" t="t" r="r" b="b"/>
            <a:pathLst>
              <a:path w="12102353" h="8229600">
                <a:moveTo>
                  <a:pt x="0" y="0"/>
                </a:moveTo>
                <a:lnTo>
                  <a:pt x="12102352" y="0"/>
                </a:lnTo>
                <a:lnTo>
                  <a:pt x="12102352" y="8229600"/>
                </a:lnTo>
                <a:lnTo>
                  <a:pt x="0" y="8229600"/>
                </a:lnTo>
                <a:lnTo>
                  <a:pt x="0" y="0"/>
                </a:lnTo>
                <a:close/>
              </a:path>
            </a:pathLst>
          </a:custGeom>
          <a:blipFill>
            <a:blip r:embed="rId3"/>
            <a:stretch>
              <a:fillRect/>
            </a:stretch>
          </a:blipFill>
        </p:spPr>
        <p:txBody>
          <a:bodyPr/>
          <a:lstStyle/>
          <a:p>
            <a:endParaRPr lang="en-AU">
              <a:solidFill>
                <a:prstClr val="black"/>
              </a:solidFill>
              <a:latin typeface="Calibri"/>
            </a:endParaRPr>
          </a:p>
        </p:txBody>
      </p:sp>
    </p:spTree>
    <p:extLst>
      <p:ext uri="{BB962C8B-B14F-4D97-AF65-F5344CB8AC3E}">
        <p14:creationId xmlns:p14="http://schemas.microsoft.com/office/powerpoint/2010/main" val="4094293431"/>
      </p:ext>
    </p:extLst>
  </p:cSld>
  <p:clrMapOvr>
    <a:masterClrMapping/>
  </p:clrMapOvr>
</p:sld>
</file>

<file path=ppt/theme/theme1.xml><?xml version="1.0" encoding="utf-8"?>
<a:theme xmlns:a="http://schemas.openxmlformats.org/drawingml/2006/main" name="4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8976</TotalTime>
  <Words>661</Words>
  <Application>Microsoft Office PowerPoint</Application>
  <PresentationFormat>Widescreen</PresentationFormat>
  <Paragraphs>48</Paragraphs>
  <Slides>21</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21</vt:i4>
      </vt:variant>
    </vt:vector>
  </HeadingPairs>
  <TitlesOfParts>
    <vt:vector size="27" baseType="lpstr">
      <vt:lpstr>Aptos</vt:lpstr>
      <vt:lpstr>Aptos Display</vt:lpstr>
      <vt:lpstr>Arial</vt:lpstr>
      <vt:lpstr>Calibri</vt:lpstr>
      <vt:lpstr>Open Sans</vt:lpstr>
      <vt:lpstr>4_Office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Michael Christie</dc:creator>
  <cp:lastModifiedBy>Michael Christie</cp:lastModifiedBy>
  <cp:revision>2</cp:revision>
  <dcterms:created xsi:type="dcterms:W3CDTF">2026-07-21T02:13:05Z</dcterms:created>
  <dcterms:modified xsi:type="dcterms:W3CDTF">2026-09-08T00:57:51Z</dcterms:modified>
</cp:coreProperties>
</file>