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sldIdLst>
    <p:sldId id="635" r:id="rId2"/>
    <p:sldId id="642" r:id="rId3"/>
    <p:sldId id="641" r:id="rId4"/>
    <p:sldId id="638" r:id="rId5"/>
    <p:sldId id="646" r:id="rId6"/>
    <p:sldId id="645" r:id="rId7"/>
    <p:sldId id="644" r:id="rId8"/>
    <p:sldId id="643" r:id="rId9"/>
    <p:sldId id="647" r:id="rId10"/>
    <p:sldId id="662" r:id="rId11"/>
    <p:sldId id="637" r:id="rId12"/>
    <p:sldId id="650" r:id="rId13"/>
    <p:sldId id="661" r:id="rId14"/>
    <p:sldId id="660" r:id="rId15"/>
    <p:sldId id="634" r:id="rId16"/>
    <p:sldId id="648" r:id="rId17"/>
    <p:sldId id="718" r:id="rId18"/>
    <p:sldId id="653" r:id="rId19"/>
    <p:sldId id="720" r:id="rId20"/>
    <p:sldId id="719" r:id="rId21"/>
    <p:sldId id="649" r:id="rId22"/>
    <p:sldId id="654" r:id="rId23"/>
    <p:sldId id="657" r:id="rId24"/>
    <p:sldId id="636"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557C7-BB2B-BE5E-F235-DE0133B75A8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a:extLst>
              <a:ext uri="{FF2B5EF4-FFF2-40B4-BE49-F238E27FC236}">
                <a16:creationId xmlns:a16="http://schemas.microsoft.com/office/drawing/2014/main" id="{B396D867-184E-F213-F09C-1D5EBC91294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FEF8718D-B60F-1FDB-E942-8B7A846C58E1}"/>
              </a:ext>
            </a:extLst>
          </p:cNvPr>
          <p:cNvSpPr>
            <a:spLocks noGrp="1"/>
          </p:cNvSpPr>
          <p:nvPr>
            <p:ph type="dt" sz="half" idx="10"/>
          </p:nvPr>
        </p:nvSpPr>
        <p:spPr/>
        <p:txBody>
          <a:bodyPr/>
          <a:lstStyle/>
          <a:p>
            <a:fld id="{4F3242C1-0FFD-4311-A6FD-0104121731B3}" type="datetimeFigureOut">
              <a:rPr lang="en-AU" smtClean="0"/>
              <a:t>19/09/2026</a:t>
            </a:fld>
            <a:endParaRPr lang="en-AU"/>
          </a:p>
        </p:txBody>
      </p:sp>
      <p:sp>
        <p:nvSpPr>
          <p:cNvPr id="5" name="Footer Placeholder 4">
            <a:extLst>
              <a:ext uri="{FF2B5EF4-FFF2-40B4-BE49-F238E27FC236}">
                <a16:creationId xmlns:a16="http://schemas.microsoft.com/office/drawing/2014/main" id="{E7200646-5D80-2608-A6ED-9DC1BAE295B0}"/>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CA6E70BD-DE89-1DD9-E9CF-BCB683F3EB07}"/>
              </a:ext>
            </a:extLst>
          </p:cNvPr>
          <p:cNvSpPr>
            <a:spLocks noGrp="1"/>
          </p:cNvSpPr>
          <p:nvPr>
            <p:ph type="sldNum" sz="quarter" idx="12"/>
          </p:nvPr>
        </p:nvSpPr>
        <p:spPr/>
        <p:txBody>
          <a:bodyPr/>
          <a:lstStyle/>
          <a:p>
            <a:fld id="{F7FCC2E9-C29B-4467-8E21-640F7F14862D}" type="slidenum">
              <a:rPr lang="en-AU" smtClean="0"/>
              <a:t>‹#›</a:t>
            </a:fld>
            <a:endParaRPr lang="en-AU"/>
          </a:p>
        </p:txBody>
      </p:sp>
    </p:spTree>
    <p:extLst>
      <p:ext uri="{BB962C8B-B14F-4D97-AF65-F5344CB8AC3E}">
        <p14:creationId xmlns:p14="http://schemas.microsoft.com/office/powerpoint/2010/main" val="35005969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2FD1A-C5B9-83EF-F02D-BAF898EB66C2}"/>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0E1BC8FB-0AA8-B249-69DB-0B219196256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7CBD6B5D-ECFD-C43A-1D02-C79B096B5715}"/>
              </a:ext>
            </a:extLst>
          </p:cNvPr>
          <p:cNvSpPr>
            <a:spLocks noGrp="1"/>
          </p:cNvSpPr>
          <p:nvPr>
            <p:ph type="dt" sz="half" idx="10"/>
          </p:nvPr>
        </p:nvSpPr>
        <p:spPr/>
        <p:txBody>
          <a:bodyPr/>
          <a:lstStyle/>
          <a:p>
            <a:fld id="{4F3242C1-0FFD-4311-A6FD-0104121731B3}" type="datetimeFigureOut">
              <a:rPr lang="en-AU" smtClean="0"/>
              <a:t>19/09/2026</a:t>
            </a:fld>
            <a:endParaRPr lang="en-AU"/>
          </a:p>
        </p:txBody>
      </p:sp>
      <p:sp>
        <p:nvSpPr>
          <p:cNvPr id="5" name="Footer Placeholder 4">
            <a:extLst>
              <a:ext uri="{FF2B5EF4-FFF2-40B4-BE49-F238E27FC236}">
                <a16:creationId xmlns:a16="http://schemas.microsoft.com/office/drawing/2014/main" id="{2A3D10DC-ADF2-BB0A-82CB-1E2C6D8E75E7}"/>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2BCCFD51-1F5D-1D1B-C77B-A8819B66E031}"/>
              </a:ext>
            </a:extLst>
          </p:cNvPr>
          <p:cNvSpPr>
            <a:spLocks noGrp="1"/>
          </p:cNvSpPr>
          <p:nvPr>
            <p:ph type="sldNum" sz="quarter" idx="12"/>
          </p:nvPr>
        </p:nvSpPr>
        <p:spPr/>
        <p:txBody>
          <a:bodyPr/>
          <a:lstStyle/>
          <a:p>
            <a:fld id="{F7FCC2E9-C29B-4467-8E21-640F7F14862D}" type="slidenum">
              <a:rPr lang="en-AU" smtClean="0"/>
              <a:t>‹#›</a:t>
            </a:fld>
            <a:endParaRPr lang="en-AU"/>
          </a:p>
        </p:txBody>
      </p:sp>
    </p:spTree>
    <p:extLst>
      <p:ext uri="{BB962C8B-B14F-4D97-AF65-F5344CB8AC3E}">
        <p14:creationId xmlns:p14="http://schemas.microsoft.com/office/powerpoint/2010/main" val="14444709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72759-AA85-3A36-C44D-AFAFD3CEADC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4A1D39F1-0269-9EEA-240B-753511B582C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E381BF-F01E-EC83-2518-4B7D9C594F5B}"/>
              </a:ext>
            </a:extLst>
          </p:cNvPr>
          <p:cNvSpPr>
            <a:spLocks noGrp="1"/>
          </p:cNvSpPr>
          <p:nvPr>
            <p:ph type="dt" sz="half" idx="10"/>
          </p:nvPr>
        </p:nvSpPr>
        <p:spPr/>
        <p:txBody>
          <a:bodyPr/>
          <a:lstStyle/>
          <a:p>
            <a:fld id="{4F3242C1-0FFD-4311-A6FD-0104121731B3}" type="datetimeFigureOut">
              <a:rPr lang="en-AU" smtClean="0"/>
              <a:t>19/09/2026</a:t>
            </a:fld>
            <a:endParaRPr lang="en-AU"/>
          </a:p>
        </p:txBody>
      </p:sp>
      <p:sp>
        <p:nvSpPr>
          <p:cNvPr id="5" name="Footer Placeholder 4">
            <a:extLst>
              <a:ext uri="{FF2B5EF4-FFF2-40B4-BE49-F238E27FC236}">
                <a16:creationId xmlns:a16="http://schemas.microsoft.com/office/drawing/2014/main" id="{C027F318-17D7-82CA-BE4C-ED56D4A9066C}"/>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286A71EC-B3FC-A1BE-DD36-2DDE3B0729CA}"/>
              </a:ext>
            </a:extLst>
          </p:cNvPr>
          <p:cNvSpPr>
            <a:spLocks noGrp="1"/>
          </p:cNvSpPr>
          <p:nvPr>
            <p:ph type="sldNum" sz="quarter" idx="12"/>
          </p:nvPr>
        </p:nvSpPr>
        <p:spPr/>
        <p:txBody>
          <a:bodyPr/>
          <a:lstStyle/>
          <a:p>
            <a:fld id="{F7FCC2E9-C29B-4467-8E21-640F7F14862D}" type="slidenum">
              <a:rPr lang="en-AU" smtClean="0"/>
              <a:t>‹#›</a:t>
            </a:fld>
            <a:endParaRPr lang="en-AU"/>
          </a:p>
        </p:txBody>
      </p:sp>
    </p:spTree>
    <p:extLst>
      <p:ext uri="{BB962C8B-B14F-4D97-AF65-F5344CB8AC3E}">
        <p14:creationId xmlns:p14="http://schemas.microsoft.com/office/powerpoint/2010/main" val="41676712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03F99-802C-7725-F72A-9F89352347BC}"/>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47CBAF57-F4FF-2EF3-4AEB-0F4D53BA7E0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6AB91744-708C-9819-3813-656DAF35BA2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286CAAA8-90EA-4C3D-3649-A139FE6462E4}"/>
              </a:ext>
            </a:extLst>
          </p:cNvPr>
          <p:cNvSpPr>
            <a:spLocks noGrp="1"/>
          </p:cNvSpPr>
          <p:nvPr>
            <p:ph type="dt" sz="half" idx="10"/>
          </p:nvPr>
        </p:nvSpPr>
        <p:spPr/>
        <p:txBody>
          <a:bodyPr/>
          <a:lstStyle/>
          <a:p>
            <a:fld id="{4F3242C1-0FFD-4311-A6FD-0104121731B3}" type="datetimeFigureOut">
              <a:rPr lang="en-AU" smtClean="0"/>
              <a:t>19/09/2026</a:t>
            </a:fld>
            <a:endParaRPr lang="en-AU"/>
          </a:p>
        </p:txBody>
      </p:sp>
      <p:sp>
        <p:nvSpPr>
          <p:cNvPr id="6" name="Footer Placeholder 5">
            <a:extLst>
              <a:ext uri="{FF2B5EF4-FFF2-40B4-BE49-F238E27FC236}">
                <a16:creationId xmlns:a16="http://schemas.microsoft.com/office/drawing/2014/main" id="{EA9144D3-013B-1ECB-E6A5-C70D3697A609}"/>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F9FEB2B9-F378-278F-01A8-DE6EE92E1C7D}"/>
              </a:ext>
            </a:extLst>
          </p:cNvPr>
          <p:cNvSpPr>
            <a:spLocks noGrp="1"/>
          </p:cNvSpPr>
          <p:nvPr>
            <p:ph type="sldNum" sz="quarter" idx="12"/>
          </p:nvPr>
        </p:nvSpPr>
        <p:spPr/>
        <p:txBody>
          <a:bodyPr/>
          <a:lstStyle/>
          <a:p>
            <a:fld id="{F7FCC2E9-C29B-4467-8E21-640F7F14862D}" type="slidenum">
              <a:rPr lang="en-AU" smtClean="0"/>
              <a:t>‹#›</a:t>
            </a:fld>
            <a:endParaRPr lang="en-AU"/>
          </a:p>
        </p:txBody>
      </p:sp>
    </p:spTree>
    <p:extLst>
      <p:ext uri="{BB962C8B-B14F-4D97-AF65-F5344CB8AC3E}">
        <p14:creationId xmlns:p14="http://schemas.microsoft.com/office/powerpoint/2010/main" val="4887826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335645-23E8-1FEA-6F4D-6CFAC9B457FE}"/>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0A9C0A89-9423-40AE-2151-F7544B7468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0358990-4531-987E-75DB-A9969E9C392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8AA9ACAF-03A0-605D-6FCE-CF2BC58DA34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AF268A-825C-52E2-E801-CF4A3C1B828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B97A6412-B99D-5D32-5C4B-A0EFF7C6B320}"/>
              </a:ext>
            </a:extLst>
          </p:cNvPr>
          <p:cNvSpPr>
            <a:spLocks noGrp="1"/>
          </p:cNvSpPr>
          <p:nvPr>
            <p:ph type="dt" sz="half" idx="10"/>
          </p:nvPr>
        </p:nvSpPr>
        <p:spPr/>
        <p:txBody>
          <a:bodyPr/>
          <a:lstStyle/>
          <a:p>
            <a:fld id="{4F3242C1-0FFD-4311-A6FD-0104121731B3}" type="datetimeFigureOut">
              <a:rPr lang="en-AU" smtClean="0"/>
              <a:t>19/09/2026</a:t>
            </a:fld>
            <a:endParaRPr lang="en-AU"/>
          </a:p>
        </p:txBody>
      </p:sp>
      <p:sp>
        <p:nvSpPr>
          <p:cNvPr id="8" name="Footer Placeholder 7">
            <a:extLst>
              <a:ext uri="{FF2B5EF4-FFF2-40B4-BE49-F238E27FC236}">
                <a16:creationId xmlns:a16="http://schemas.microsoft.com/office/drawing/2014/main" id="{4DC06A43-39AA-571E-3D78-D2B71838EDF0}"/>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4EA0A695-A097-0C96-F1BD-1843FDB69875}"/>
              </a:ext>
            </a:extLst>
          </p:cNvPr>
          <p:cNvSpPr>
            <a:spLocks noGrp="1"/>
          </p:cNvSpPr>
          <p:nvPr>
            <p:ph type="sldNum" sz="quarter" idx="12"/>
          </p:nvPr>
        </p:nvSpPr>
        <p:spPr/>
        <p:txBody>
          <a:bodyPr/>
          <a:lstStyle/>
          <a:p>
            <a:fld id="{F7FCC2E9-C29B-4467-8E21-640F7F14862D}" type="slidenum">
              <a:rPr lang="en-AU" smtClean="0"/>
              <a:t>‹#›</a:t>
            </a:fld>
            <a:endParaRPr lang="en-AU"/>
          </a:p>
        </p:txBody>
      </p:sp>
    </p:spTree>
    <p:extLst>
      <p:ext uri="{BB962C8B-B14F-4D97-AF65-F5344CB8AC3E}">
        <p14:creationId xmlns:p14="http://schemas.microsoft.com/office/powerpoint/2010/main" val="7666511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571DE-8107-E516-EF30-40A2A44D8CE9}"/>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10BAD20E-A0B7-86CD-310C-2AB78F7B420E}"/>
              </a:ext>
            </a:extLst>
          </p:cNvPr>
          <p:cNvSpPr>
            <a:spLocks noGrp="1"/>
          </p:cNvSpPr>
          <p:nvPr>
            <p:ph type="dt" sz="half" idx="10"/>
          </p:nvPr>
        </p:nvSpPr>
        <p:spPr/>
        <p:txBody>
          <a:bodyPr/>
          <a:lstStyle/>
          <a:p>
            <a:fld id="{4F3242C1-0FFD-4311-A6FD-0104121731B3}" type="datetimeFigureOut">
              <a:rPr lang="en-AU" smtClean="0"/>
              <a:t>19/09/2026</a:t>
            </a:fld>
            <a:endParaRPr lang="en-AU"/>
          </a:p>
        </p:txBody>
      </p:sp>
      <p:sp>
        <p:nvSpPr>
          <p:cNvPr id="4" name="Footer Placeholder 3">
            <a:extLst>
              <a:ext uri="{FF2B5EF4-FFF2-40B4-BE49-F238E27FC236}">
                <a16:creationId xmlns:a16="http://schemas.microsoft.com/office/drawing/2014/main" id="{59B937A3-F10B-541A-5604-3220E1E79E0F}"/>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CDC1C1D4-428E-7D13-D2E7-7C61B2331214}"/>
              </a:ext>
            </a:extLst>
          </p:cNvPr>
          <p:cNvSpPr>
            <a:spLocks noGrp="1"/>
          </p:cNvSpPr>
          <p:nvPr>
            <p:ph type="sldNum" sz="quarter" idx="12"/>
          </p:nvPr>
        </p:nvSpPr>
        <p:spPr/>
        <p:txBody>
          <a:bodyPr/>
          <a:lstStyle/>
          <a:p>
            <a:fld id="{F7FCC2E9-C29B-4467-8E21-640F7F14862D}" type="slidenum">
              <a:rPr lang="en-AU" smtClean="0"/>
              <a:t>‹#›</a:t>
            </a:fld>
            <a:endParaRPr lang="en-AU"/>
          </a:p>
        </p:txBody>
      </p:sp>
    </p:spTree>
    <p:extLst>
      <p:ext uri="{BB962C8B-B14F-4D97-AF65-F5344CB8AC3E}">
        <p14:creationId xmlns:p14="http://schemas.microsoft.com/office/powerpoint/2010/main" val="20705019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6B353C1-0414-3956-9F91-073A91FC6781}"/>
              </a:ext>
            </a:extLst>
          </p:cNvPr>
          <p:cNvSpPr>
            <a:spLocks noGrp="1"/>
          </p:cNvSpPr>
          <p:nvPr>
            <p:ph type="dt" sz="half" idx="10"/>
          </p:nvPr>
        </p:nvSpPr>
        <p:spPr/>
        <p:txBody>
          <a:bodyPr/>
          <a:lstStyle/>
          <a:p>
            <a:fld id="{4F3242C1-0FFD-4311-A6FD-0104121731B3}" type="datetimeFigureOut">
              <a:rPr lang="en-AU" smtClean="0"/>
              <a:t>19/09/2026</a:t>
            </a:fld>
            <a:endParaRPr lang="en-AU"/>
          </a:p>
        </p:txBody>
      </p:sp>
      <p:sp>
        <p:nvSpPr>
          <p:cNvPr id="3" name="Footer Placeholder 2">
            <a:extLst>
              <a:ext uri="{FF2B5EF4-FFF2-40B4-BE49-F238E27FC236}">
                <a16:creationId xmlns:a16="http://schemas.microsoft.com/office/drawing/2014/main" id="{137740AB-4FF3-1B46-7C99-3AEB4525EDA6}"/>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C2060B16-3B25-8146-52CD-9A647E4D798C}"/>
              </a:ext>
            </a:extLst>
          </p:cNvPr>
          <p:cNvSpPr>
            <a:spLocks noGrp="1"/>
          </p:cNvSpPr>
          <p:nvPr>
            <p:ph type="sldNum" sz="quarter" idx="12"/>
          </p:nvPr>
        </p:nvSpPr>
        <p:spPr/>
        <p:txBody>
          <a:bodyPr/>
          <a:lstStyle/>
          <a:p>
            <a:fld id="{F7FCC2E9-C29B-4467-8E21-640F7F14862D}" type="slidenum">
              <a:rPr lang="en-AU" smtClean="0"/>
              <a:t>‹#›</a:t>
            </a:fld>
            <a:endParaRPr lang="en-AU"/>
          </a:p>
        </p:txBody>
      </p:sp>
    </p:spTree>
    <p:extLst>
      <p:ext uri="{BB962C8B-B14F-4D97-AF65-F5344CB8AC3E}">
        <p14:creationId xmlns:p14="http://schemas.microsoft.com/office/powerpoint/2010/main" val="31634406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5086E-EBDB-D55D-380A-312E27A9DF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D3D42946-11F7-647D-D394-89F225FD6E7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16FB94E8-2896-CB29-B06C-5E02527CDE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6F8E114-4F4F-7FBF-4D3B-DAA13078E724}"/>
              </a:ext>
            </a:extLst>
          </p:cNvPr>
          <p:cNvSpPr>
            <a:spLocks noGrp="1"/>
          </p:cNvSpPr>
          <p:nvPr>
            <p:ph type="dt" sz="half" idx="10"/>
          </p:nvPr>
        </p:nvSpPr>
        <p:spPr/>
        <p:txBody>
          <a:bodyPr/>
          <a:lstStyle/>
          <a:p>
            <a:fld id="{4F3242C1-0FFD-4311-A6FD-0104121731B3}" type="datetimeFigureOut">
              <a:rPr lang="en-AU" smtClean="0"/>
              <a:t>19/09/2026</a:t>
            </a:fld>
            <a:endParaRPr lang="en-AU"/>
          </a:p>
        </p:txBody>
      </p:sp>
      <p:sp>
        <p:nvSpPr>
          <p:cNvPr id="6" name="Footer Placeholder 5">
            <a:extLst>
              <a:ext uri="{FF2B5EF4-FFF2-40B4-BE49-F238E27FC236}">
                <a16:creationId xmlns:a16="http://schemas.microsoft.com/office/drawing/2014/main" id="{389181EC-AA38-0640-FA8B-96A6C1CE0E38}"/>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6B030DE3-27AB-62D9-26D2-913EC24C805E}"/>
              </a:ext>
            </a:extLst>
          </p:cNvPr>
          <p:cNvSpPr>
            <a:spLocks noGrp="1"/>
          </p:cNvSpPr>
          <p:nvPr>
            <p:ph type="sldNum" sz="quarter" idx="12"/>
          </p:nvPr>
        </p:nvSpPr>
        <p:spPr/>
        <p:txBody>
          <a:bodyPr/>
          <a:lstStyle/>
          <a:p>
            <a:fld id="{F7FCC2E9-C29B-4467-8E21-640F7F14862D}" type="slidenum">
              <a:rPr lang="en-AU" smtClean="0"/>
              <a:t>‹#›</a:t>
            </a:fld>
            <a:endParaRPr lang="en-AU"/>
          </a:p>
        </p:txBody>
      </p:sp>
    </p:spTree>
    <p:extLst>
      <p:ext uri="{BB962C8B-B14F-4D97-AF65-F5344CB8AC3E}">
        <p14:creationId xmlns:p14="http://schemas.microsoft.com/office/powerpoint/2010/main" val="32989971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461619-7DDC-9C99-2602-EA2B40942D4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BA25EA77-6E73-4BB6-9E2F-E0FF3C65D55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CFF50C4B-5658-BA80-B2C7-8C14997E73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C92605F-0346-D93F-7E28-50D68A82E81E}"/>
              </a:ext>
            </a:extLst>
          </p:cNvPr>
          <p:cNvSpPr>
            <a:spLocks noGrp="1"/>
          </p:cNvSpPr>
          <p:nvPr>
            <p:ph type="dt" sz="half" idx="10"/>
          </p:nvPr>
        </p:nvSpPr>
        <p:spPr/>
        <p:txBody>
          <a:bodyPr/>
          <a:lstStyle/>
          <a:p>
            <a:fld id="{4F3242C1-0FFD-4311-A6FD-0104121731B3}" type="datetimeFigureOut">
              <a:rPr lang="en-AU" smtClean="0"/>
              <a:t>19/09/2026</a:t>
            </a:fld>
            <a:endParaRPr lang="en-AU"/>
          </a:p>
        </p:txBody>
      </p:sp>
      <p:sp>
        <p:nvSpPr>
          <p:cNvPr id="6" name="Footer Placeholder 5">
            <a:extLst>
              <a:ext uri="{FF2B5EF4-FFF2-40B4-BE49-F238E27FC236}">
                <a16:creationId xmlns:a16="http://schemas.microsoft.com/office/drawing/2014/main" id="{9CB64D77-FB9A-2566-92E1-B1A550F51B6E}"/>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07CD1EA6-7598-0F36-2DF9-220654D88F8A}"/>
              </a:ext>
            </a:extLst>
          </p:cNvPr>
          <p:cNvSpPr>
            <a:spLocks noGrp="1"/>
          </p:cNvSpPr>
          <p:nvPr>
            <p:ph type="sldNum" sz="quarter" idx="12"/>
          </p:nvPr>
        </p:nvSpPr>
        <p:spPr/>
        <p:txBody>
          <a:bodyPr/>
          <a:lstStyle/>
          <a:p>
            <a:fld id="{F7FCC2E9-C29B-4467-8E21-640F7F14862D}" type="slidenum">
              <a:rPr lang="en-AU" smtClean="0"/>
              <a:t>‹#›</a:t>
            </a:fld>
            <a:endParaRPr lang="en-AU"/>
          </a:p>
        </p:txBody>
      </p:sp>
    </p:spTree>
    <p:extLst>
      <p:ext uri="{BB962C8B-B14F-4D97-AF65-F5344CB8AC3E}">
        <p14:creationId xmlns:p14="http://schemas.microsoft.com/office/powerpoint/2010/main" val="14003802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F5756-6D2B-47CD-7262-EDA73D8F3932}"/>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D9142B23-39A9-0B07-EF15-46B8F0776A6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81006BDD-4669-3C43-59FD-F11203A2BD96}"/>
              </a:ext>
            </a:extLst>
          </p:cNvPr>
          <p:cNvSpPr>
            <a:spLocks noGrp="1"/>
          </p:cNvSpPr>
          <p:nvPr>
            <p:ph type="dt" sz="half" idx="10"/>
          </p:nvPr>
        </p:nvSpPr>
        <p:spPr/>
        <p:txBody>
          <a:bodyPr/>
          <a:lstStyle/>
          <a:p>
            <a:fld id="{4F3242C1-0FFD-4311-A6FD-0104121731B3}" type="datetimeFigureOut">
              <a:rPr lang="en-AU" smtClean="0"/>
              <a:t>19/09/2026</a:t>
            </a:fld>
            <a:endParaRPr lang="en-AU"/>
          </a:p>
        </p:txBody>
      </p:sp>
      <p:sp>
        <p:nvSpPr>
          <p:cNvPr id="5" name="Footer Placeholder 4">
            <a:extLst>
              <a:ext uri="{FF2B5EF4-FFF2-40B4-BE49-F238E27FC236}">
                <a16:creationId xmlns:a16="http://schemas.microsoft.com/office/drawing/2014/main" id="{27BFB27E-A1AB-6302-96E3-64CC80359C78}"/>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E8617371-24CB-4234-054B-54BDE874EB2C}"/>
              </a:ext>
            </a:extLst>
          </p:cNvPr>
          <p:cNvSpPr>
            <a:spLocks noGrp="1"/>
          </p:cNvSpPr>
          <p:nvPr>
            <p:ph type="sldNum" sz="quarter" idx="12"/>
          </p:nvPr>
        </p:nvSpPr>
        <p:spPr/>
        <p:txBody>
          <a:bodyPr/>
          <a:lstStyle/>
          <a:p>
            <a:fld id="{F7FCC2E9-C29B-4467-8E21-640F7F14862D}" type="slidenum">
              <a:rPr lang="en-AU" smtClean="0"/>
              <a:t>‹#›</a:t>
            </a:fld>
            <a:endParaRPr lang="en-AU"/>
          </a:p>
        </p:txBody>
      </p:sp>
    </p:spTree>
    <p:extLst>
      <p:ext uri="{BB962C8B-B14F-4D97-AF65-F5344CB8AC3E}">
        <p14:creationId xmlns:p14="http://schemas.microsoft.com/office/powerpoint/2010/main" val="18608674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19854D2-00FF-9731-F869-35EBF8A362A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90F32B58-85CD-9255-F2CF-2792DFB1CBB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E56D0B37-80C6-2D8D-D5C7-FBE0CC23E568}"/>
              </a:ext>
            </a:extLst>
          </p:cNvPr>
          <p:cNvSpPr>
            <a:spLocks noGrp="1"/>
          </p:cNvSpPr>
          <p:nvPr>
            <p:ph type="dt" sz="half" idx="10"/>
          </p:nvPr>
        </p:nvSpPr>
        <p:spPr/>
        <p:txBody>
          <a:bodyPr/>
          <a:lstStyle/>
          <a:p>
            <a:fld id="{4F3242C1-0FFD-4311-A6FD-0104121731B3}" type="datetimeFigureOut">
              <a:rPr lang="en-AU" smtClean="0"/>
              <a:t>19/09/2026</a:t>
            </a:fld>
            <a:endParaRPr lang="en-AU"/>
          </a:p>
        </p:txBody>
      </p:sp>
      <p:sp>
        <p:nvSpPr>
          <p:cNvPr id="5" name="Footer Placeholder 4">
            <a:extLst>
              <a:ext uri="{FF2B5EF4-FFF2-40B4-BE49-F238E27FC236}">
                <a16:creationId xmlns:a16="http://schemas.microsoft.com/office/drawing/2014/main" id="{A614A40A-6017-1341-6281-86122D36D51D}"/>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C2519B54-C7AA-69A0-9B75-EFB377CDFC11}"/>
              </a:ext>
            </a:extLst>
          </p:cNvPr>
          <p:cNvSpPr>
            <a:spLocks noGrp="1"/>
          </p:cNvSpPr>
          <p:nvPr>
            <p:ph type="sldNum" sz="quarter" idx="12"/>
          </p:nvPr>
        </p:nvSpPr>
        <p:spPr/>
        <p:txBody>
          <a:bodyPr/>
          <a:lstStyle/>
          <a:p>
            <a:fld id="{F7FCC2E9-C29B-4467-8E21-640F7F14862D}" type="slidenum">
              <a:rPr lang="en-AU" smtClean="0"/>
              <a:t>‹#›</a:t>
            </a:fld>
            <a:endParaRPr lang="en-AU"/>
          </a:p>
        </p:txBody>
      </p:sp>
    </p:spTree>
    <p:extLst>
      <p:ext uri="{BB962C8B-B14F-4D97-AF65-F5344CB8AC3E}">
        <p14:creationId xmlns:p14="http://schemas.microsoft.com/office/powerpoint/2010/main" val="26767236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99AE78B-2B6E-8521-D312-FD77F73DE2A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B2BA6442-6B97-91DA-EC51-5FEE4BEBDF4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21D904B3-C7D1-EC05-5E19-28A837D3E43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F3242C1-0FFD-4311-A6FD-0104121731B3}" type="datetimeFigureOut">
              <a:rPr lang="en-AU" smtClean="0"/>
              <a:t>19/09/2026</a:t>
            </a:fld>
            <a:endParaRPr lang="en-AU"/>
          </a:p>
        </p:txBody>
      </p:sp>
      <p:sp>
        <p:nvSpPr>
          <p:cNvPr id="5" name="Footer Placeholder 4">
            <a:extLst>
              <a:ext uri="{FF2B5EF4-FFF2-40B4-BE49-F238E27FC236}">
                <a16:creationId xmlns:a16="http://schemas.microsoft.com/office/drawing/2014/main" id="{44D6E7F4-8E89-6F20-7C3F-B87320A6465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AU"/>
          </a:p>
        </p:txBody>
      </p:sp>
      <p:sp>
        <p:nvSpPr>
          <p:cNvPr id="6" name="Slide Number Placeholder 5">
            <a:extLst>
              <a:ext uri="{FF2B5EF4-FFF2-40B4-BE49-F238E27FC236}">
                <a16:creationId xmlns:a16="http://schemas.microsoft.com/office/drawing/2014/main" id="{3B71CDC8-4DD1-9769-6F35-CF716F8B4B3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7FCC2E9-C29B-4467-8E21-640F7F14862D}" type="slidenum">
              <a:rPr lang="en-AU" smtClean="0"/>
              <a:t>‹#›</a:t>
            </a:fld>
            <a:endParaRPr lang="en-AU"/>
          </a:p>
        </p:txBody>
      </p:sp>
    </p:spTree>
    <p:extLst>
      <p:ext uri="{BB962C8B-B14F-4D97-AF65-F5344CB8AC3E}">
        <p14:creationId xmlns:p14="http://schemas.microsoft.com/office/powerpoint/2010/main" val="1747556704"/>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2.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460A0AF-3917-9167-AC99-18D048AE95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extBox 6">
            <a:extLst>
              <a:ext uri="{FF2B5EF4-FFF2-40B4-BE49-F238E27FC236}">
                <a16:creationId xmlns:a16="http://schemas.microsoft.com/office/drawing/2014/main" id="{85872B43-6CAD-7798-A880-7C58915D8A37}"/>
              </a:ext>
            </a:extLst>
          </p:cNvPr>
          <p:cNvSpPr txBox="1"/>
          <p:nvPr/>
        </p:nvSpPr>
        <p:spPr>
          <a:xfrm>
            <a:off x="403122" y="5551630"/>
            <a:ext cx="7069854" cy="95410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3200" b="1" dirty="0">
                <a:solidFill>
                  <a:schemeClr val="bg1"/>
                </a:solidFill>
                <a:latin typeface="Open Sans" panose="020B0606030504020204" pitchFamily="34" charset="0"/>
              </a:rPr>
              <a:t>Boldness during Battle</a:t>
            </a:r>
            <a:endParaRPr kumimoji="0" lang="en-US" sz="3200" b="1" i="0" u="none" strike="noStrike" kern="1200" cap="none" spc="0" normalizeH="0" baseline="0" noProof="0" dirty="0">
              <a:ln>
                <a:noFill/>
              </a:ln>
              <a:solidFill>
                <a:schemeClr val="bg1"/>
              </a:solidFill>
              <a:effectLst/>
              <a:uLnTx/>
              <a:uFillTx/>
              <a:latin typeface="Open Sans" panose="020B0606030504020204" pitchFamily="34"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Michael Christie</a:t>
            </a:r>
            <a:endParaRPr kumimoji="0" lang="en-AU" sz="2400" b="0" i="0" u="none" strike="noStrike" kern="1200" cap="none" spc="0" normalizeH="0" baseline="0" noProof="0" dirty="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105672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F97979-0A32-5A04-64BD-9FCBEF84AA7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2717B06-F7FE-F1B3-4BF1-371493D76D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Freeform 2">
            <a:extLst>
              <a:ext uri="{FF2B5EF4-FFF2-40B4-BE49-F238E27FC236}">
                <a16:creationId xmlns:a16="http://schemas.microsoft.com/office/drawing/2014/main" id="{15B8A5E6-41DC-7FB4-42AB-3D6135DB3C58}"/>
              </a:ext>
            </a:extLst>
          </p:cNvPr>
          <p:cNvSpPr/>
          <p:nvPr/>
        </p:nvSpPr>
        <p:spPr>
          <a:xfrm>
            <a:off x="2012434" y="0"/>
            <a:ext cx="10179566" cy="6858000"/>
          </a:xfrm>
          <a:custGeom>
            <a:avLst/>
            <a:gdLst/>
            <a:ahLst/>
            <a:cxnLst/>
            <a:rect l="l" t="t" r="r" b="b"/>
            <a:pathLst>
              <a:path w="12375338" h="8229600">
                <a:moveTo>
                  <a:pt x="0" y="0"/>
                </a:moveTo>
                <a:lnTo>
                  <a:pt x="12375338" y="0"/>
                </a:lnTo>
                <a:lnTo>
                  <a:pt x="12375338" y="8229600"/>
                </a:lnTo>
                <a:lnTo>
                  <a:pt x="0" y="8229600"/>
                </a:lnTo>
                <a:lnTo>
                  <a:pt x="0" y="0"/>
                </a:lnTo>
                <a:close/>
              </a:path>
            </a:pathLst>
          </a:custGeom>
          <a:blipFill>
            <a:blip r:embed="rId3"/>
            <a:stretch>
              <a:fillRect/>
            </a:stretch>
          </a:blipFill>
        </p:spPr>
        <p:txBody>
          <a:bodyPr/>
          <a:lstStyle/>
          <a:p>
            <a:endParaRPr lang="en-AU"/>
          </a:p>
        </p:txBody>
      </p:sp>
    </p:spTree>
    <p:extLst>
      <p:ext uri="{BB962C8B-B14F-4D97-AF65-F5344CB8AC3E}">
        <p14:creationId xmlns:p14="http://schemas.microsoft.com/office/powerpoint/2010/main" val="20645517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46316-F673-EBF8-8B34-08E706A1080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18E32D1-0981-F805-10CD-271C9A0E26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882959F2-920B-A337-DFDC-D3EDC903AACA}"/>
              </a:ext>
            </a:extLst>
          </p:cNvPr>
          <p:cNvSpPr txBox="1"/>
          <p:nvPr/>
        </p:nvSpPr>
        <p:spPr>
          <a:xfrm>
            <a:off x="2703870" y="1235616"/>
            <a:ext cx="8711382" cy="5324535"/>
          </a:xfrm>
          <a:prstGeom prst="rect">
            <a:avLst/>
          </a:prstGeom>
          <a:noFill/>
        </p:spPr>
        <p:txBody>
          <a:bodyPr wrap="square">
            <a:spAutoFit/>
          </a:bodyPr>
          <a:lstStyle/>
          <a:p>
            <a:pPr lvl="0" algn="just">
              <a:defRPr/>
            </a:pPr>
            <a:r>
              <a:rPr lang="en-AU" sz="3400" dirty="0">
                <a:latin typeface="Open Sans" panose="020B0606030504020204" pitchFamily="34" charset="0"/>
                <a:ea typeface="Open Sans" panose="020B0606030504020204" pitchFamily="34" charset="0"/>
                <a:cs typeface="Open Sans" panose="020B0606030504020204" pitchFamily="34" charset="0"/>
              </a:rPr>
              <a:t>It looks more and more likely that our culture, based as it is on self-satisfaction, will at a certain moment collapse and then we as humanity will face a worldwide calamity that will occur without warning. It may yet take a while, but there’s no doubt it will come.</a:t>
            </a:r>
            <a:endParaRPr kumimoji="0" lang="en-US" sz="34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r" defTabSz="914400" rtl="0" eaLnBrk="1" fontAlgn="auto" latinLnBrk="0" hangingPunct="1">
              <a:spcBef>
                <a:spcPts val="0"/>
              </a:spcBef>
              <a:spcAft>
                <a:spcPts val="0"/>
              </a:spcAft>
              <a:buClrTx/>
              <a:buSzTx/>
              <a:buFontTx/>
              <a:buNone/>
              <a:tabLst/>
              <a:defRPr/>
            </a:pPr>
            <a:br>
              <a:rPr kumimoji="0" lang="en-US" sz="34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br>
            <a:r>
              <a:rPr kumimoji="0" lang="en-US" sz="3400" b="0" i="1"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AU" sz="34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J.H. BAVINCK</a:t>
            </a:r>
          </a:p>
          <a:p>
            <a:pPr marL="0" marR="0" lvl="0" indent="0" algn="r" defTabSz="914400" rtl="0" eaLnBrk="1" fontAlgn="auto" latinLnBrk="0" hangingPunct="1">
              <a:spcBef>
                <a:spcPts val="0"/>
              </a:spcBef>
              <a:spcAft>
                <a:spcPts val="0"/>
              </a:spcAft>
              <a:buClrTx/>
              <a:buSzTx/>
              <a:buFontTx/>
              <a:buNone/>
              <a:tabLst/>
              <a:defRPr/>
            </a:pPr>
            <a:r>
              <a:rPr lang="en-AU" sz="3400" i="1" dirty="0">
                <a:solidFill>
                  <a:prstClr val="black"/>
                </a:solidFill>
                <a:latin typeface="Open Sans" panose="020B0606030504020204" pitchFamily="34" charset="0"/>
                <a:ea typeface="Open Sans" panose="020B0606030504020204" pitchFamily="34" charset="0"/>
                <a:cs typeface="Open Sans" panose="020B0606030504020204" pitchFamily="34" charset="0"/>
              </a:rPr>
              <a:t>The Riddle of Life</a:t>
            </a:r>
            <a:endParaRPr kumimoji="0" lang="en-AU" sz="3400" b="0" i="1"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8384062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3280E7-7842-4772-7676-41B0EA5CD01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309BD82-313C-FCD5-5734-5D75237E6F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itle 1">
            <a:extLst>
              <a:ext uri="{FF2B5EF4-FFF2-40B4-BE49-F238E27FC236}">
                <a16:creationId xmlns:a16="http://schemas.microsoft.com/office/drawing/2014/main" id="{0A47D72A-6FAE-808B-D9E9-CF3F89E73E7F}"/>
              </a:ext>
            </a:extLst>
          </p:cNvPr>
          <p:cNvSpPr txBox="1">
            <a:spLocks/>
          </p:cNvSpPr>
          <p:nvPr/>
        </p:nvSpPr>
        <p:spPr>
          <a:xfrm>
            <a:off x="2888353" y="474110"/>
            <a:ext cx="8445253" cy="1009251"/>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6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ACTS 4:1-4; 18, 21, 23-31 </a:t>
            </a:r>
            <a:endParaRPr kumimoji="0" lang="en-US" sz="60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6" name="TextBox 5">
            <a:extLst>
              <a:ext uri="{FF2B5EF4-FFF2-40B4-BE49-F238E27FC236}">
                <a16:creationId xmlns:a16="http://schemas.microsoft.com/office/drawing/2014/main" id="{B8E411C6-BBAE-CE17-0EC5-A29E992552A6}"/>
              </a:ext>
            </a:extLst>
          </p:cNvPr>
          <p:cNvSpPr txBox="1"/>
          <p:nvPr/>
        </p:nvSpPr>
        <p:spPr>
          <a:xfrm>
            <a:off x="2769709" y="2060592"/>
            <a:ext cx="8563897" cy="3970318"/>
          </a:xfrm>
          <a:prstGeom prst="rect">
            <a:avLst/>
          </a:prstGeom>
          <a:noFill/>
        </p:spPr>
        <p:txBody>
          <a:bodyPr wrap="square">
            <a:spAutoFit/>
          </a:bodyPr>
          <a:lstStyle/>
          <a:p>
            <a:pPr algn="just"/>
            <a:r>
              <a:rPr lang="en-AU" sz="3600" dirty="0">
                <a:latin typeface="Open Sans" panose="020B0606030504020204" pitchFamily="34" charset="0"/>
                <a:ea typeface="Open Sans" panose="020B0606030504020204" pitchFamily="34" charset="0"/>
                <a:cs typeface="Open Sans" panose="020B0606030504020204" pitchFamily="34" charset="0"/>
              </a:rPr>
              <a:t> </a:t>
            </a:r>
            <a:r>
              <a:rPr lang="en-AU" sz="3600" baseline="30000" dirty="0">
                <a:latin typeface="Open Sans" panose="020B0606030504020204" pitchFamily="34" charset="0"/>
                <a:ea typeface="Open Sans" panose="020B0606030504020204" pitchFamily="34" charset="0"/>
                <a:cs typeface="Open Sans" panose="020B0606030504020204" pitchFamily="34" charset="0"/>
              </a:rPr>
              <a:t>1</a:t>
            </a:r>
            <a:r>
              <a:rPr lang="en-AU" sz="3600" dirty="0">
                <a:latin typeface="Open Sans" panose="020B0606030504020204" pitchFamily="34" charset="0"/>
                <a:ea typeface="Open Sans" panose="020B0606030504020204" pitchFamily="34" charset="0"/>
                <a:cs typeface="Open Sans" panose="020B0606030504020204" pitchFamily="34" charset="0"/>
              </a:rPr>
              <a:t> The priests and the captain of the temple guard and the Sadducees came up to Peter and John while they were speaking to the people. </a:t>
            </a:r>
            <a:r>
              <a:rPr lang="en-AU" sz="3600" baseline="30000" dirty="0">
                <a:latin typeface="Open Sans" panose="020B0606030504020204" pitchFamily="34" charset="0"/>
                <a:ea typeface="Open Sans" panose="020B0606030504020204" pitchFamily="34" charset="0"/>
                <a:cs typeface="Open Sans" panose="020B0606030504020204" pitchFamily="34" charset="0"/>
              </a:rPr>
              <a:t>2 </a:t>
            </a:r>
            <a:r>
              <a:rPr lang="en-AU" sz="3600" dirty="0">
                <a:latin typeface="Open Sans" panose="020B0606030504020204" pitchFamily="34" charset="0"/>
                <a:ea typeface="Open Sans" panose="020B0606030504020204" pitchFamily="34" charset="0"/>
                <a:cs typeface="Open Sans" panose="020B0606030504020204" pitchFamily="34" charset="0"/>
              </a:rPr>
              <a:t>They were greatly disturbed because the apostles were teaching the people, proclaiming in Jesus the resurrection of the dead.</a:t>
            </a:r>
          </a:p>
        </p:txBody>
      </p:sp>
    </p:spTree>
    <p:extLst>
      <p:ext uri="{BB962C8B-B14F-4D97-AF65-F5344CB8AC3E}">
        <p14:creationId xmlns:p14="http://schemas.microsoft.com/office/powerpoint/2010/main" val="35017540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B9F5E1-60A6-D130-9AC3-AF7EFFFF63B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2FE8784-331A-E909-D3FB-EF8AF7516B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D33AF5A6-2486-4330-DD76-98C1E85097D1}"/>
              </a:ext>
            </a:extLst>
          </p:cNvPr>
          <p:cNvSpPr txBox="1"/>
          <p:nvPr/>
        </p:nvSpPr>
        <p:spPr>
          <a:xfrm>
            <a:off x="2762864" y="693909"/>
            <a:ext cx="8770374" cy="5632311"/>
          </a:xfrm>
          <a:prstGeom prst="rect">
            <a:avLst/>
          </a:prstGeom>
          <a:noFill/>
        </p:spPr>
        <p:txBody>
          <a:bodyPr wrap="square">
            <a:spAutoFit/>
          </a:bodyPr>
          <a:lstStyle/>
          <a:p>
            <a:pPr algn="just"/>
            <a:r>
              <a:rPr lang="en-AU" sz="3600" baseline="30000" dirty="0">
                <a:latin typeface="Open Sans" panose="020B0606030504020204" pitchFamily="34" charset="0"/>
                <a:ea typeface="Open Sans" panose="020B0606030504020204" pitchFamily="34" charset="0"/>
                <a:cs typeface="Open Sans" panose="020B0606030504020204" pitchFamily="34" charset="0"/>
              </a:rPr>
              <a:t>3 </a:t>
            </a:r>
            <a:r>
              <a:rPr lang="en-AU" sz="3600" dirty="0">
                <a:latin typeface="Open Sans" panose="020B0606030504020204" pitchFamily="34" charset="0"/>
                <a:ea typeface="Open Sans" panose="020B0606030504020204" pitchFamily="34" charset="0"/>
                <a:cs typeface="Open Sans" panose="020B0606030504020204" pitchFamily="34" charset="0"/>
              </a:rPr>
              <a:t>They seized Peter and John and, because it was evening, they put them in jail until the next day. </a:t>
            </a:r>
            <a:r>
              <a:rPr lang="en-AU" sz="3600" baseline="30000" dirty="0">
                <a:latin typeface="Open Sans" panose="020B0606030504020204" pitchFamily="34" charset="0"/>
                <a:ea typeface="Open Sans" panose="020B0606030504020204" pitchFamily="34" charset="0"/>
                <a:cs typeface="Open Sans" panose="020B0606030504020204" pitchFamily="34" charset="0"/>
              </a:rPr>
              <a:t>4 </a:t>
            </a:r>
            <a:r>
              <a:rPr lang="en-AU" sz="3600" dirty="0">
                <a:latin typeface="Open Sans" panose="020B0606030504020204" pitchFamily="34" charset="0"/>
                <a:ea typeface="Open Sans" panose="020B0606030504020204" pitchFamily="34" charset="0"/>
                <a:cs typeface="Open Sans" panose="020B0606030504020204" pitchFamily="34" charset="0"/>
              </a:rPr>
              <a:t>But many who heard the message believed; so the number of men who believed grew to about five thousand… </a:t>
            </a:r>
          </a:p>
          <a:p>
            <a:pPr algn="just"/>
            <a:r>
              <a:rPr lang="en-AU" sz="3600" baseline="30000" dirty="0">
                <a:latin typeface="Open Sans" panose="020B0606030504020204" pitchFamily="34" charset="0"/>
                <a:ea typeface="Open Sans" panose="020B0606030504020204" pitchFamily="34" charset="0"/>
                <a:cs typeface="Open Sans" panose="020B0606030504020204" pitchFamily="34" charset="0"/>
              </a:rPr>
              <a:t>18 </a:t>
            </a:r>
            <a:r>
              <a:rPr lang="en-AU" sz="3600" dirty="0">
                <a:latin typeface="Open Sans" panose="020B0606030504020204" pitchFamily="34" charset="0"/>
                <a:ea typeface="Open Sans" panose="020B0606030504020204" pitchFamily="34" charset="0"/>
                <a:cs typeface="Open Sans" panose="020B0606030504020204" pitchFamily="34" charset="0"/>
              </a:rPr>
              <a:t>Then they called them in again and commanded them not to speak or teach at all in the name of Jesus… </a:t>
            </a:r>
            <a:r>
              <a:rPr lang="en-AU" sz="3600" baseline="30000" dirty="0">
                <a:latin typeface="Open Sans" panose="020B0606030504020204" pitchFamily="34" charset="0"/>
                <a:ea typeface="Open Sans" panose="020B0606030504020204" pitchFamily="34" charset="0"/>
                <a:cs typeface="Open Sans" panose="020B0606030504020204" pitchFamily="34" charset="0"/>
              </a:rPr>
              <a:t>21 </a:t>
            </a:r>
            <a:r>
              <a:rPr lang="en-AU" sz="3600" dirty="0">
                <a:latin typeface="Open Sans" panose="020B0606030504020204" pitchFamily="34" charset="0"/>
                <a:ea typeface="Open Sans" panose="020B0606030504020204" pitchFamily="34" charset="0"/>
                <a:cs typeface="Open Sans" panose="020B0606030504020204" pitchFamily="34" charset="0"/>
              </a:rPr>
              <a:t>After further threats they let them go.</a:t>
            </a:r>
          </a:p>
        </p:txBody>
      </p:sp>
    </p:spTree>
    <p:extLst>
      <p:ext uri="{BB962C8B-B14F-4D97-AF65-F5344CB8AC3E}">
        <p14:creationId xmlns:p14="http://schemas.microsoft.com/office/powerpoint/2010/main" val="11937431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33C947-1008-8D33-FD8E-5D58DD9951D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F1519E2-2444-0181-0DE5-C8166476D2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EB4CACE0-EC34-CA4F-70A8-831200DC3995}"/>
              </a:ext>
            </a:extLst>
          </p:cNvPr>
          <p:cNvSpPr txBox="1"/>
          <p:nvPr/>
        </p:nvSpPr>
        <p:spPr>
          <a:xfrm>
            <a:off x="2890683" y="605419"/>
            <a:ext cx="8219767" cy="5632311"/>
          </a:xfrm>
          <a:prstGeom prst="rect">
            <a:avLst/>
          </a:prstGeom>
          <a:noFill/>
        </p:spPr>
        <p:txBody>
          <a:bodyPr wrap="square">
            <a:spAutoFit/>
          </a:bodyPr>
          <a:lstStyle/>
          <a:p>
            <a:pPr algn="just"/>
            <a:r>
              <a:rPr lang="en-AU" sz="3600" baseline="30000" dirty="0">
                <a:latin typeface="Open Sans" panose="020B0606030504020204" pitchFamily="34" charset="0"/>
                <a:ea typeface="Open Sans" panose="020B0606030504020204" pitchFamily="34" charset="0"/>
                <a:cs typeface="Open Sans" panose="020B0606030504020204" pitchFamily="34" charset="0"/>
              </a:rPr>
              <a:t>23 </a:t>
            </a:r>
            <a:r>
              <a:rPr lang="en-AU" sz="3600" dirty="0">
                <a:latin typeface="Open Sans" panose="020B0606030504020204" pitchFamily="34" charset="0"/>
                <a:ea typeface="Open Sans" panose="020B0606030504020204" pitchFamily="34" charset="0"/>
                <a:cs typeface="Open Sans" panose="020B0606030504020204" pitchFamily="34" charset="0"/>
              </a:rPr>
              <a:t>On their release, Peter and John went back to their own people and reported all that the chief priests and the elders had said to them. </a:t>
            </a:r>
          </a:p>
          <a:p>
            <a:pPr algn="just"/>
            <a:endParaRPr lang="en-AU" sz="3600" dirty="0">
              <a:latin typeface="Open Sans" panose="020B0606030504020204" pitchFamily="34" charset="0"/>
              <a:ea typeface="Open Sans" panose="020B0606030504020204" pitchFamily="34" charset="0"/>
              <a:cs typeface="Open Sans" panose="020B0606030504020204" pitchFamily="34" charset="0"/>
            </a:endParaRPr>
          </a:p>
          <a:p>
            <a:pPr algn="just"/>
            <a:r>
              <a:rPr lang="en-AU" sz="3600" baseline="30000" dirty="0">
                <a:latin typeface="Open Sans" panose="020B0606030504020204" pitchFamily="34" charset="0"/>
                <a:ea typeface="Open Sans" panose="020B0606030504020204" pitchFamily="34" charset="0"/>
                <a:cs typeface="Open Sans" panose="020B0606030504020204" pitchFamily="34" charset="0"/>
              </a:rPr>
              <a:t>24 </a:t>
            </a:r>
            <a:r>
              <a:rPr lang="en-AU" sz="3600" dirty="0">
                <a:latin typeface="Open Sans" panose="020B0606030504020204" pitchFamily="34" charset="0"/>
                <a:ea typeface="Open Sans" panose="020B0606030504020204" pitchFamily="34" charset="0"/>
                <a:cs typeface="Open Sans" panose="020B0606030504020204" pitchFamily="34" charset="0"/>
              </a:rPr>
              <a:t>When they heard this, they raised their voices together in prayer to God. “Sovereign Lord,” they said, “you made the heavens and the earth and the sea, and everything in them. </a:t>
            </a:r>
          </a:p>
        </p:txBody>
      </p:sp>
    </p:spTree>
    <p:extLst>
      <p:ext uri="{BB962C8B-B14F-4D97-AF65-F5344CB8AC3E}">
        <p14:creationId xmlns:p14="http://schemas.microsoft.com/office/powerpoint/2010/main" val="1047194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C61040-30C1-F942-144F-D3BC8B5FC9B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6F55C09-6EFC-BA56-C471-AF2106294A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32734360-507A-476F-1CA1-42E73470B8A5}"/>
              </a:ext>
            </a:extLst>
          </p:cNvPr>
          <p:cNvSpPr txBox="1"/>
          <p:nvPr/>
        </p:nvSpPr>
        <p:spPr>
          <a:xfrm>
            <a:off x="2880850" y="505122"/>
            <a:ext cx="8485240" cy="5847755"/>
          </a:xfrm>
          <a:prstGeom prst="rect">
            <a:avLst/>
          </a:prstGeom>
          <a:noFill/>
        </p:spPr>
        <p:txBody>
          <a:bodyPr wrap="square">
            <a:spAutoFit/>
          </a:bodyPr>
          <a:lstStyle/>
          <a:p>
            <a:pPr algn="just"/>
            <a:r>
              <a:rPr lang="en-AU" sz="3400" baseline="30000" dirty="0">
                <a:latin typeface="Open Sans" panose="020B0606030504020204" pitchFamily="34" charset="0"/>
                <a:ea typeface="Open Sans" panose="020B0606030504020204" pitchFamily="34" charset="0"/>
                <a:cs typeface="Open Sans" panose="020B0606030504020204" pitchFamily="34" charset="0"/>
              </a:rPr>
              <a:t>25 </a:t>
            </a:r>
            <a:r>
              <a:rPr lang="en-AU" sz="3400" dirty="0">
                <a:latin typeface="Open Sans" panose="020B0606030504020204" pitchFamily="34" charset="0"/>
                <a:ea typeface="Open Sans" panose="020B0606030504020204" pitchFamily="34" charset="0"/>
                <a:cs typeface="Open Sans" panose="020B0606030504020204" pitchFamily="34" charset="0"/>
              </a:rPr>
              <a:t>You spoke by the Holy Spirit through the mouth of your servant, our father David: “‘Why do the nations rage and the peoples plot in vain? </a:t>
            </a:r>
            <a:r>
              <a:rPr lang="en-AU" sz="3400" baseline="30000" dirty="0">
                <a:latin typeface="Open Sans" panose="020B0606030504020204" pitchFamily="34" charset="0"/>
                <a:ea typeface="Open Sans" panose="020B0606030504020204" pitchFamily="34" charset="0"/>
                <a:cs typeface="Open Sans" panose="020B0606030504020204" pitchFamily="34" charset="0"/>
              </a:rPr>
              <a:t>26 </a:t>
            </a:r>
            <a:r>
              <a:rPr lang="en-AU" sz="3400" dirty="0">
                <a:latin typeface="Open Sans" panose="020B0606030504020204" pitchFamily="34" charset="0"/>
                <a:ea typeface="Open Sans" panose="020B0606030504020204" pitchFamily="34" charset="0"/>
                <a:cs typeface="Open Sans" panose="020B0606030504020204" pitchFamily="34" charset="0"/>
              </a:rPr>
              <a:t>The kings of the earth rise up and the rulers band together against the Lord and against his anointed one.’ </a:t>
            </a:r>
            <a:r>
              <a:rPr lang="en-AU" sz="3400" baseline="30000" dirty="0">
                <a:latin typeface="Open Sans" panose="020B0606030504020204" pitchFamily="34" charset="0"/>
                <a:ea typeface="Open Sans" panose="020B0606030504020204" pitchFamily="34" charset="0"/>
                <a:cs typeface="Open Sans" panose="020B0606030504020204" pitchFamily="34" charset="0"/>
              </a:rPr>
              <a:t>27 </a:t>
            </a:r>
            <a:r>
              <a:rPr lang="en-AU" sz="3400" dirty="0">
                <a:latin typeface="Open Sans" panose="020B0606030504020204" pitchFamily="34" charset="0"/>
                <a:ea typeface="Open Sans" panose="020B0606030504020204" pitchFamily="34" charset="0"/>
                <a:cs typeface="Open Sans" panose="020B0606030504020204" pitchFamily="34" charset="0"/>
              </a:rPr>
              <a:t>Indeed Herod and Pontius Pilate met together with the Gentiles and the people of Israel in this city to conspire against your holy servant Jesus, whom you anointed.</a:t>
            </a:r>
            <a:endParaRPr kumimoji="0" lang="en-US" sz="34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9542388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2AA63E-2AB2-3CC1-0C59-27AC1248890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0BB7C78-0F73-51E1-C04B-3AC3D1ED97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140B0D3A-1C1C-FB1E-A8E1-03103E5303E4}"/>
              </a:ext>
            </a:extLst>
          </p:cNvPr>
          <p:cNvSpPr txBox="1"/>
          <p:nvPr/>
        </p:nvSpPr>
        <p:spPr>
          <a:xfrm>
            <a:off x="2969341" y="693908"/>
            <a:ext cx="8219767" cy="5078313"/>
          </a:xfrm>
          <a:prstGeom prst="rect">
            <a:avLst/>
          </a:prstGeom>
          <a:noFill/>
        </p:spPr>
        <p:txBody>
          <a:bodyPr wrap="square">
            <a:spAutoFit/>
          </a:bodyPr>
          <a:lstStyle/>
          <a:p>
            <a:pPr algn="just"/>
            <a:r>
              <a:rPr lang="en-AU" sz="3600" baseline="30000" dirty="0">
                <a:latin typeface="Open Sans" panose="020B0606030504020204" pitchFamily="34" charset="0"/>
                <a:ea typeface="Open Sans" panose="020B0606030504020204" pitchFamily="34" charset="0"/>
                <a:cs typeface="Open Sans" panose="020B0606030504020204" pitchFamily="34" charset="0"/>
              </a:rPr>
              <a:t>28 </a:t>
            </a:r>
            <a:r>
              <a:rPr lang="en-AU" sz="3600" dirty="0">
                <a:latin typeface="Open Sans" panose="020B0606030504020204" pitchFamily="34" charset="0"/>
                <a:ea typeface="Open Sans" panose="020B0606030504020204" pitchFamily="34" charset="0"/>
                <a:cs typeface="Open Sans" panose="020B0606030504020204" pitchFamily="34" charset="0"/>
              </a:rPr>
              <a:t>They did what your power and will had decided beforehand should happen. </a:t>
            </a:r>
          </a:p>
          <a:p>
            <a:pPr algn="just"/>
            <a:r>
              <a:rPr lang="en-AU" sz="3600" baseline="30000" dirty="0">
                <a:latin typeface="Open Sans" panose="020B0606030504020204" pitchFamily="34" charset="0"/>
                <a:ea typeface="Open Sans" panose="020B0606030504020204" pitchFamily="34" charset="0"/>
                <a:cs typeface="Open Sans" panose="020B0606030504020204" pitchFamily="34" charset="0"/>
              </a:rPr>
              <a:t>29 </a:t>
            </a:r>
            <a:r>
              <a:rPr lang="en-AU" sz="3600" dirty="0">
                <a:latin typeface="Open Sans" panose="020B0606030504020204" pitchFamily="34" charset="0"/>
                <a:ea typeface="Open Sans" panose="020B0606030504020204" pitchFamily="34" charset="0"/>
                <a:cs typeface="Open Sans" panose="020B0606030504020204" pitchFamily="34" charset="0"/>
              </a:rPr>
              <a:t>Now, Lord, consider their threats and enable your servants to speak your word with great boldness. </a:t>
            </a:r>
          </a:p>
          <a:p>
            <a:pPr algn="just"/>
            <a:r>
              <a:rPr lang="en-AU" sz="3600" baseline="30000" dirty="0">
                <a:latin typeface="Open Sans" panose="020B0606030504020204" pitchFamily="34" charset="0"/>
                <a:ea typeface="Open Sans" panose="020B0606030504020204" pitchFamily="34" charset="0"/>
                <a:cs typeface="Open Sans" panose="020B0606030504020204" pitchFamily="34" charset="0"/>
              </a:rPr>
              <a:t>30 </a:t>
            </a:r>
            <a:r>
              <a:rPr lang="en-AU" sz="3600" dirty="0">
                <a:latin typeface="Open Sans" panose="020B0606030504020204" pitchFamily="34" charset="0"/>
                <a:ea typeface="Open Sans" panose="020B0606030504020204" pitchFamily="34" charset="0"/>
                <a:cs typeface="Open Sans" panose="020B0606030504020204" pitchFamily="34" charset="0"/>
              </a:rPr>
              <a:t>Stretch out your hand to heal and perform signs and wonders through the name of your holy servant Jesus.”</a:t>
            </a:r>
          </a:p>
        </p:txBody>
      </p:sp>
    </p:spTree>
    <p:extLst>
      <p:ext uri="{BB962C8B-B14F-4D97-AF65-F5344CB8AC3E}">
        <p14:creationId xmlns:p14="http://schemas.microsoft.com/office/powerpoint/2010/main" val="23906246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1156D1-1844-0283-9848-679CEA4E817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F06F970-4165-224B-11F2-E5EA45BB7D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1DCC716F-1E11-5C40-BA8D-6AAFADB4D09F}"/>
              </a:ext>
            </a:extLst>
          </p:cNvPr>
          <p:cNvSpPr txBox="1"/>
          <p:nvPr/>
        </p:nvSpPr>
        <p:spPr>
          <a:xfrm>
            <a:off x="2959510" y="674244"/>
            <a:ext cx="8239433" cy="341632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3600" b="0" i="0" u="none" strike="noStrike" kern="1200" cap="none" spc="0" normalizeH="0" baseline="3000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31 </a:t>
            </a:r>
            <a:r>
              <a:rPr kumimoji="0" lang="en-AU" sz="36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After they prayed, the place where they were meeting was shaken. And they were all filled with the Holy Spirit and spoke the word of God boldly.</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AU" sz="36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82099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2430FF-98A6-9BE0-B81A-2A931429927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6730EC2-E279-37CB-208B-858E602683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Picture 3">
            <a:extLst>
              <a:ext uri="{FF2B5EF4-FFF2-40B4-BE49-F238E27FC236}">
                <a16:creationId xmlns:a16="http://schemas.microsoft.com/office/drawing/2014/main" id="{FF46FCED-7FFD-4898-B0E9-44319E9C2926}"/>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7857798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27E024-3912-3998-5EB1-F1911A511E0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5DE580D-B1E2-CE9A-DDD8-99CB2797C3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itle 1">
            <a:extLst>
              <a:ext uri="{FF2B5EF4-FFF2-40B4-BE49-F238E27FC236}">
                <a16:creationId xmlns:a16="http://schemas.microsoft.com/office/drawing/2014/main" id="{56DE2EC4-ED62-25B7-87E3-1E7C370242CA}"/>
              </a:ext>
            </a:extLst>
          </p:cNvPr>
          <p:cNvSpPr txBox="1">
            <a:spLocks/>
          </p:cNvSpPr>
          <p:nvPr/>
        </p:nvSpPr>
        <p:spPr>
          <a:xfrm>
            <a:off x="2015613" y="660923"/>
            <a:ext cx="10176387" cy="1009251"/>
          </a:xfrm>
          <a:prstGeom prst="rect">
            <a:avLst/>
          </a:prstGeom>
        </p:spPr>
        <p:txBody>
          <a:bodyPr vert="horz" lIns="91440" tIns="45720" rIns="91440" bIns="45720" rtlCol="0" anchor="ctr">
            <a:normAutofit fontScale="7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60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BOLDNESS from Present Opposition</a:t>
            </a:r>
          </a:p>
        </p:txBody>
      </p:sp>
      <p:sp>
        <p:nvSpPr>
          <p:cNvPr id="6" name="TextBox 5">
            <a:extLst>
              <a:ext uri="{FF2B5EF4-FFF2-40B4-BE49-F238E27FC236}">
                <a16:creationId xmlns:a16="http://schemas.microsoft.com/office/drawing/2014/main" id="{C447F3BB-1D16-E610-7C2E-AE57B88686D9}"/>
              </a:ext>
            </a:extLst>
          </p:cNvPr>
          <p:cNvSpPr txBox="1"/>
          <p:nvPr/>
        </p:nvSpPr>
        <p:spPr>
          <a:xfrm>
            <a:off x="2644879" y="2063484"/>
            <a:ext cx="8774958" cy="4401205"/>
          </a:xfrm>
          <a:prstGeom prst="rect">
            <a:avLst/>
          </a:prstGeom>
          <a:noFill/>
        </p:spPr>
        <p:txBody>
          <a:bodyPr wrap="square">
            <a:spAutoFit/>
          </a:bodyPr>
          <a:lstStyle/>
          <a:p>
            <a:pPr lvl="0" algn="just">
              <a:defRPr/>
            </a:pPr>
            <a:r>
              <a:rPr lang="en-AU" sz="2800" dirty="0">
                <a:latin typeface="Open Sans" panose="020B0606030504020204" pitchFamily="34" charset="0"/>
                <a:ea typeface="Open Sans" panose="020B0606030504020204" pitchFamily="34" charset="0"/>
                <a:cs typeface="Open Sans" panose="020B0606030504020204" pitchFamily="34" charset="0"/>
              </a:rPr>
              <a:t>They seized Peter and John and, because it was evening, they put them in jail until the next day… when they say the courage of Peter and John and realised that they were unschooled, ordinary men, they were astonished and they took note that these men had been with Jesus… [they] commanded them not to speak or teach at all in the name of Jesus… After further threats they let them go.</a:t>
            </a:r>
          </a:p>
          <a:p>
            <a:pPr lvl="0" algn="just">
              <a:defRPr/>
            </a:pPr>
            <a:endParaRPr kumimoji="0" lang="en-AU" sz="2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lvl="0" algn="r">
              <a:defRPr/>
            </a:pPr>
            <a:r>
              <a:rPr lang="en-AU" sz="2800" dirty="0">
                <a:solidFill>
                  <a:prstClr val="black"/>
                </a:solidFill>
                <a:latin typeface="Open Sans" panose="020B0606030504020204" pitchFamily="34" charset="0"/>
                <a:ea typeface="Open Sans" panose="020B0606030504020204" pitchFamily="34" charset="0"/>
                <a:cs typeface="Open Sans" panose="020B0606030504020204" pitchFamily="34" charset="0"/>
              </a:rPr>
              <a:t>- ACTS 4:3, 13, 18</a:t>
            </a:r>
          </a:p>
        </p:txBody>
      </p:sp>
    </p:spTree>
    <p:extLst>
      <p:ext uri="{BB962C8B-B14F-4D97-AF65-F5344CB8AC3E}">
        <p14:creationId xmlns:p14="http://schemas.microsoft.com/office/powerpoint/2010/main" val="36128403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27B6AD-DEAB-70DF-FEEA-7EF75B75A02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6F431B1-71DE-5DFB-0F7D-7CDF6572BE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2D846934-C589-1639-9A67-EF9B8AA55499}"/>
              </a:ext>
            </a:extLst>
          </p:cNvPr>
          <p:cNvSpPr txBox="1"/>
          <p:nvPr/>
        </p:nvSpPr>
        <p:spPr>
          <a:xfrm>
            <a:off x="2644877" y="1648476"/>
            <a:ext cx="8878529" cy="4524315"/>
          </a:xfrm>
          <a:prstGeom prst="rect">
            <a:avLst/>
          </a:prstGeom>
          <a:noFill/>
        </p:spPr>
        <p:txBody>
          <a:bodyPr wrap="square">
            <a:spAutoFit/>
          </a:bodyPr>
          <a:lstStyle/>
          <a:p>
            <a:pPr lvl="0" algn="just">
              <a:defRPr/>
            </a:pPr>
            <a:r>
              <a:rPr lang="en-AU" sz="3600" dirty="0">
                <a:latin typeface="Open Sans" panose="020B0606030504020204" pitchFamily="34" charset="0"/>
                <a:ea typeface="Open Sans" panose="020B0606030504020204" pitchFamily="34" charset="0"/>
                <a:cs typeface="Open Sans" panose="020B0606030504020204" pitchFamily="34" charset="0"/>
              </a:rPr>
              <a:t>Consider it all joy, my brethren, when you encounter various trials knowing that the testing of your faith produces endurance, and let endurance have its perfect result so that you may be perfect and complete, lacking in nothing.</a:t>
            </a:r>
            <a:endParaRPr kumimoji="0" lang="en-US" sz="36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br>
              <a:rPr kumimoji="0" lang="en-US" sz="36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br>
            <a:r>
              <a:rPr kumimoji="0" lang="en-US" sz="3600" b="0" i="1"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AU" sz="36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JAMES 1:2</a:t>
            </a:r>
          </a:p>
        </p:txBody>
      </p:sp>
    </p:spTree>
    <p:extLst>
      <p:ext uri="{BB962C8B-B14F-4D97-AF65-F5344CB8AC3E}">
        <p14:creationId xmlns:p14="http://schemas.microsoft.com/office/powerpoint/2010/main" val="38252904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E9CE6C-F926-AB5F-0034-72E44CABDE1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AE9B400-05D7-8052-AEED-CC551610A0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Freeform 2">
            <a:extLst>
              <a:ext uri="{FF2B5EF4-FFF2-40B4-BE49-F238E27FC236}">
                <a16:creationId xmlns:a16="http://schemas.microsoft.com/office/drawing/2014/main" id="{7505A8D6-2574-D760-A6CF-AECDE9428C15}"/>
              </a:ext>
            </a:extLst>
          </p:cNvPr>
          <p:cNvSpPr/>
          <p:nvPr/>
        </p:nvSpPr>
        <p:spPr>
          <a:xfrm>
            <a:off x="2011091" y="0"/>
            <a:ext cx="10180909" cy="6858000"/>
          </a:xfrm>
          <a:custGeom>
            <a:avLst/>
            <a:gdLst/>
            <a:ahLst/>
            <a:cxnLst/>
            <a:rect l="l" t="t" r="r" b="b"/>
            <a:pathLst>
              <a:path w="12747632" h="9258300">
                <a:moveTo>
                  <a:pt x="0" y="0"/>
                </a:moveTo>
                <a:lnTo>
                  <a:pt x="12747632" y="0"/>
                </a:lnTo>
                <a:lnTo>
                  <a:pt x="12747632" y="9258300"/>
                </a:lnTo>
                <a:lnTo>
                  <a:pt x="0" y="9258300"/>
                </a:lnTo>
                <a:lnTo>
                  <a:pt x="0" y="0"/>
                </a:lnTo>
                <a:close/>
              </a:path>
            </a:pathLst>
          </a:custGeom>
          <a:blipFill>
            <a:blip r:embed="rId3"/>
            <a:stretch>
              <a:fillRect t="-25284" b="-81766"/>
            </a:stretch>
          </a:blipFill>
        </p:spPr>
        <p:txBody>
          <a:bodyPr/>
          <a:lstStyle/>
          <a:p>
            <a:endParaRPr lang="en-AU">
              <a:solidFill>
                <a:prstClr val="black"/>
              </a:solidFill>
              <a:latin typeface="Calibri"/>
            </a:endParaRPr>
          </a:p>
        </p:txBody>
      </p:sp>
    </p:spTree>
    <p:extLst>
      <p:ext uri="{BB962C8B-B14F-4D97-AF65-F5344CB8AC3E}">
        <p14:creationId xmlns:p14="http://schemas.microsoft.com/office/powerpoint/2010/main" val="6099841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C7D015-E4F4-76F7-3B59-E60D5F947EC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C39BE95-77CA-8BE5-861C-2BF1F2AACB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Freeform 2">
            <a:extLst>
              <a:ext uri="{FF2B5EF4-FFF2-40B4-BE49-F238E27FC236}">
                <a16:creationId xmlns:a16="http://schemas.microsoft.com/office/drawing/2014/main" id="{487AF68E-413F-0FA6-CE8C-856A6B1F9B08}"/>
              </a:ext>
            </a:extLst>
          </p:cNvPr>
          <p:cNvSpPr/>
          <p:nvPr/>
        </p:nvSpPr>
        <p:spPr>
          <a:xfrm>
            <a:off x="2015613" y="0"/>
            <a:ext cx="10176387" cy="6858000"/>
          </a:xfrm>
          <a:custGeom>
            <a:avLst/>
            <a:gdLst/>
            <a:ahLst/>
            <a:cxnLst/>
            <a:rect l="l" t="t" r="r" b="b"/>
            <a:pathLst>
              <a:path w="12192000" h="8229600">
                <a:moveTo>
                  <a:pt x="0" y="0"/>
                </a:moveTo>
                <a:lnTo>
                  <a:pt x="12192000" y="0"/>
                </a:lnTo>
                <a:lnTo>
                  <a:pt x="12192000" y="8229600"/>
                </a:lnTo>
                <a:lnTo>
                  <a:pt x="0" y="8229600"/>
                </a:lnTo>
                <a:lnTo>
                  <a:pt x="0" y="0"/>
                </a:lnTo>
                <a:close/>
              </a:path>
            </a:pathLst>
          </a:custGeom>
          <a:blipFill>
            <a:blip r:embed="rId3"/>
            <a:stretch>
              <a:fillRect/>
            </a:stretch>
          </a:blipFill>
        </p:spPr>
        <p:txBody>
          <a:bodyPr/>
          <a:lstStyle/>
          <a:p>
            <a:endParaRPr lang="en-AU">
              <a:solidFill>
                <a:prstClr val="black"/>
              </a:solidFill>
              <a:latin typeface="Calibri"/>
            </a:endParaRPr>
          </a:p>
        </p:txBody>
      </p:sp>
    </p:spTree>
    <p:extLst>
      <p:ext uri="{BB962C8B-B14F-4D97-AF65-F5344CB8AC3E}">
        <p14:creationId xmlns:p14="http://schemas.microsoft.com/office/powerpoint/2010/main" val="11898741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86824E7-28C8-0428-2D65-6BA3E8382A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C0E68056-9C1D-2E6E-D630-B29A8A087AC0}"/>
              </a:ext>
            </a:extLst>
          </p:cNvPr>
          <p:cNvSpPr txBox="1"/>
          <p:nvPr/>
        </p:nvSpPr>
        <p:spPr>
          <a:xfrm>
            <a:off x="2802194" y="2707941"/>
            <a:ext cx="8426245" cy="2862322"/>
          </a:xfrm>
          <a:prstGeom prst="rect">
            <a:avLst/>
          </a:prstGeom>
          <a:noFill/>
        </p:spPr>
        <p:txBody>
          <a:bodyPr wrap="square">
            <a:spAutoFit/>
          </a:bodyPr>
          <a:lstStyle/>
          <a:p>
            <a:pPr algn="just"/>
            <a:r>
              <a:rPr lang="en-AU" sz="3600" spc="10" dirty="0">
                <a:effectLst/>
                <a:latin typeface="Open Sans" panose="020B0606030504020204" pitchFamily="34" charset="0"/>
                <a:ea typeface="Open Sans" panose="020B0606030504020204" pitchFamily="34" charset="0"/>
                <a:cs typeface="Open Sans" panose="020B0606030504020204" pitchFamily="34" charset="0"/>
              </a:rPr>
              <a:t>In this world you will have trouble. But take heart! I have overcome the world.</a:t>
            </a:r>
            <a:endParaRPr lang="en-AU" sz="3600" spc="10" dirty="0">
              <a:latin typeface="Open Sans" panose="020B0606030504020204" pitchFamily="34" charset="0"/>
              <a:ea typeface="Open Sans" panose="020B0606030504020204" pitchFamily="34" charset="0"/>
              <a:cs typeface="Open Sans" panose="020B0606030504020204" pitchFamily="34" charset="0"/>
            </a:endParaRPr>
          </a:p>
          <a:p>
            <a:endParaRPr lang="en-AU" sz="3600" spc="10" dirty="0">
              <a:effectLst/>
              <a:latin typeface="Open Sans" panose="020B0606030504020204" pitchFamily="34" charset="0"/>
              <a:ea typeface="Open Sans" panose="020B0606030504020204" pitchFamily="34" charset="0"/>
              <a:cs typeface="Open Sans" panose="020B0606030504020204" pitchFamily="34" charset="0"/>
            </a:endParaRPr>
          </a:p>
          <a:p>
            <a:endParaRPr lang="en-AU" sz="3600" spc="10" dirty="0">
              <a:effectLst/>
              <a:latin typeface="Open Sans" panose="020B0606030504020204" pitchFamily="34" charset="0"/>
              <a:ea typeface="Open Sans" panose="020B0606030504020204" pitchFamily="34" charset="0"/>
              <a:cs typeface="Open Sans" panose="020B0606030504020204" pitchFamily="34" charset="0"/>
            </a:endParaRPr>
          </a:p>
          <a:p>
            <a:pPr algn="r"/>
            <a:r>
              <a:rPr lang="en-AU" sz="3600" spc="10" dirty="0">
                <a:latin typeface="Open Sans" panose="020B0606030504020204" pitchFamily="34" charset="0"/>
                <a:ea typeface="Open Sans" panose="020B0606030504020204" pitchFamily="34" charset="0"/>
                <a:cs typeface="Open Sans" panose="020B0606030504020204" pitchFamily="34" charset="0"/>
              </a:rPr>
              <a:t>- JOHN 16:33</a:t>
            </a:r>
            <a:endParaRPr lang="en-AU" sz="36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4780951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09BE1C-75A4-434A-90E9-4C6EF0E26F0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B7DB681-1ED9-782C-3FF1-A0C438BD1A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itle 1">
            <a:extLst>
              <a:ext uri="{FF2B5EF4-FFF2-40B4-BE49-F238E27FC236}">
                <a16:creationId xmlns:a16="http://schemas.microsoft.com/office/drawing/2014/main" id="{C913514C-91C4-28BF-61D1-C3452E0CAD73}"/>
              </a:ext>
            </a:extLst>
          </p:cNvPr>
          <p:cNvSpPr txBox="1">
            <a:spLocks/>
          </p:cNvSpPr>
          <p:nvPr/>
        </p:nvSpPr>
        <p:spPr>
          <a:xfrm>
            <a:off x="2673208" y="506006"/>
            <a:ext cx="8928858" cy="1009251"/>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BOLDNESS from a Praying Church</a:t>
            </a:r>
          </a:p>
        </p:txBody>
      </p:sp>
      <p:sp>
        <p:nvSpPr>
          <p:cNvPr id="6" name="TextBox 5">
            <a:extLst>
              <a:ext uri="{FF2B5EF4-FFF2-40B4-BE49-F238E27FC236}">
                <a16:creationId xmlns:a16="http://schemas.microsoft.com/office/drawing/2014/main" id="{F7116162-1959-C908-289D-2E9A557E4792}"/>
              </a:ext>
            </a:extLst>
          </p:cNvPr>
          <p:cNvSpPr txBox="1"/>
          <p:nvPr/>
        </p:nvSpPr>
        <p:spPr>
          <a:xfrm>
            <a:off x="2743199" y="2812564"/>
            <a:ext cx="8711382" cy="3539430"/>
          </a:xfrm>
          <a:prstGeom prst="rect">
            <a:avLst/>
          </a:prstGeom>
          <a:noFill/>
        </p:spPr>
        <p:txBody>
          <a:bodyPr wrap="square">
            <a:spAutoFit/>
          </a:bodyPr>
          <a:lstStyle/>
          <a:p>
            <a:pPr lvl="0" algn="just">
              <a:defRPr/>
            </a:pPr>
            <a:r>
              <a:rPr lang="en-AU" sz="2800" dirty="0">
                <a:latin typeface="Open Sans" panose="020B0606030504020204" pitchFamily="34" charset="0"/>
                <a:ea typeface="Open Sans" panose="020B0606030504020204" pitchFamily="34" charset="0"/>
                <a:cs typeface="Open Sans" panose="020B0606030504020204" pitchFamily="34" charset="0"/>
              </a:rPr>
              <a:t>On their release, Peter and John went back to their own people and reported all that the chief priests and the elders had said to them. When they heard this, they raised their voices together in prayer to God.</a:t>
            </a:r>
            <a:endParaRPr kumimoji="0" lang="en-US" sz="2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2800"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ACTS 4:23-24</a:t>
            </a:r>
          </a:p>
        </p:txBody>
      </p:sp>
    </p:spTree>
    <p:extLst>
      <p:ext uri="{BB962C8B-B14F-4D97-AF65-F5344CB8AC3E}">
        <p14:creationId xmlns:p14="http://schemas.microsoft.com/office/powerpoint/2010/main" val="18229491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545DCC-8903-4130-6E9D-471ABF0D022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C1CB11E-12C8-5CAB-6919-015E7C7057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8ABA7DAE-7FD1-5FE6-7CBE-04345D6C570F}"/>
              </a:ext>
            </a:extLst>
          </p:cNvPr>
          <p:cNvSpPr txBox="1"/>
          <p:nvPr/>
        </p:nvSpPr>
        <p:spPr>
          <a:xfrm>
            <a:off x="2939846" y="1176624"/>
            <a:ext cx="8239431" cy="5078313"/>
          </a:xfrm>
          <a:prstGeom prst="rect">
            <a:avLst/>
          </a:prstGeom>
          <a:noFill/>
        </p:spPr>
        <p:txBody>
          <a:bodyPr wrap="square">
            <a:spAutoFit/>
          </a:bodyPr>
          <a:lstStyle/>
          <a:p>
            <a:pPr lvl="0" algn="just">
              <a:defRPr/>
            </a:pPr>
            <a:r>
              <a:rPr lang="en-AU" sz="3600" dirty="0">
                <a:latin typeface="Open Sans" panose="020B0606030504020204" pitchFamily="34" charset="0"/>
                <a:ea typeface="Open Sans" panose="020B0606030504020204" pitchFamily="34" charset="0"/>
                <a:cs typeface="Open Sans" panose="020B0606030504020204" pitchFamily="34" charset="0"/>
              </a:rPr>
              <a:t>Satan dreads nothing but prayer. His one concern is to keep the saints from praying. He fears nothing from prayerless studies, prayerless work, prayerless religion. He laughs at our toil, mocks our wisdom, but trembles when we pray.</a:t>
            </a:r>
            <a:endParaRPr kumimoji="0" lang="en-US" sz="36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AU" sz="36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SAMUEL CHADWICK</a:t>
            </a:r>
          </a:p>
        </p:txBody>
      </p:sp>
    </p:spTree>
    <p:extLst>
      <p:ext uri="{BB962C8B-B14F-4D97-AF65-F5344CB8AC3E}">
        <p14:creationId xmlns:p14="http://schemas.microsoft.com/office/powerpoint/2010/main" val="36740350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8A2AB0-4159-4DC3-4E02-8A5A19194A8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D12CA18-24C8-E1EF-DA2D-67A6C504DA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E546835C-D2E5-372D-A29D-EA91B22EB200}"/>
              </a:ext>
            </a:extLst>
          </p:cNvPr>
          <p:cNvSpPr txBox="1"/>
          <p:nvPr/>
        </p:nvSpPr>
        <p:spPr>
          <a:xfrm>
            <a:off x="2890686" y="1560082"/>
            <a:ext cx="8445908" cy="4524315"/>
          </a:xfrm>
          <a:prstGeom prst="rect">
            <a:avLst/>
          </a:prstGeom>
          <a:noFill/>
        </p:spPr>
        <p:txBody>
          <a:bodyPr wrap="square">
            <a:spAutoFit/>
          </a:bodyPr>
          <a:lstStyle/>
          <a:p>
            <a:pPr lvl="0" algn="just">
              <a:defRPr/>
            </a:pPr>
            <a:r>
              <a:rPr lang="en-AU" sz="3200" dirty="0">
                <a:latin typeface="Open Sans" panose="020B0606030504020204" pitchFamily="34" charset="0"/>
                <a:ea typeface="Open Sans" panose="020B0606030504020204" pitchFamily="34" charset="0"/>
                <a:cs typeface="Open Sans" panose="020B0606030504020204" pitchFamily="34" charset="0"/>
              </a:rPr>
              <a:t>Prayer is by far the most common spiritual practice… but people pray mostly alone. It is a solitary activity defined primarily by the immediate needs and concerns of the individual. Corporate prayer and corporate needs are less compelling drivers in people's prayer lives</a:t>
            </a:r>
            <a:r>
              <a:rPr lang="en-US" sz="3200" dirty="0">
                <a:latin typeface="Open Sans" panose="020B0606030504020204" pitchFamily="34" charset="0"/>
                <a:ea typeface="Open Sans" panose="020B0606030504020204" pitchFamily="34" charset="0"/>
                <a:cs typeface="Open Sans" panose="020B0606030504020204" pitchFamily="34" charset="0"/>
              </a:rPr>
              <a:t>.</a:t>
            </a:r>
            <a:endParaRPr kumimoji="0" lang="en-US" sz="32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0" i="1"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AU" sz="32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BARNA GROUP</a:t>
            </a:r>
          </a:p>
        </p:txBody>
      </p:sp>
    </p:spTree>
    <p:extLst>
      <p:ext uri="{BB962C8B-B14F-4D97-AF65-F5344CB8AC3E}">
        <p14:creationId xmlns:p14="http://schemas.microsoft.com/office/powerpoint/2010/main" val="4587275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6B2A93-1294-7EA4-17C6-636C7DC8A76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0F384E0-399E-8DEE-AE6B-C227BF3FF5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3CDB0C04-1895-2DE0-2815-9811A56F0742}"/>
              </a:ext>
            </a:extLst>
          </p:cNvPr>
          <p:cNvSpPr txBox="1"/>
          <p:nvPr/>
        </p:nvSpPr>
        <p:spPr>
          <a:xfrm>
            <a:off x="2871020" y="1904212"/>
            <a:ext cx="8367251" cy="4431983"/>
          </a:xfrm>
          <a:prstGeom prst="rect">
            <a:avLst/>
          </a:prstGeom>
          <a:noFill/>
        </p:spPr>
        <p:txBody>
          <a:bodyPr wrap="square">
            <a:spAutoFit/>
          </a:bodyPr>
          <a:lstStyle/>
          <a:p>
            <a:pPr lvl="0" algn="just">
              <a:defRPr/>
            </a:pPr>
            <a:r>
              <a:rPr lang="en-AU" sz="3600" dirty="0">
                <a:latin typeface="Open Sans" panose="020B0606030504020204" pitchFamily="34" charset="0"/>
                <a:ea typeface="Open Sans" panose="020B0606030504020204" pitchFamily="34" charset="0"/>
                <a:cs typeface="Open Sans" panose="020B0606030504020204" pitchFamily="34" charset="0"/>
              </a:rPr>
              <a:t>I tell you that if two of you on earth agree about anything they ask for, it will be done for them by my Father in heaven.</a:t>
            </a:r>
            <a:r>
              <a:rPr lang="en-AU" sz="3600" b="1" baseline="30000" dirty="0">
                <a:latin typeface="Open Sans" panose="020B0606030504020204" pitchFamily="34" charset="0"/>
                <a:ea typeface="Open Sans" panose="020B0606030504020204" pitchFamily="34" charset="0"/>
                <a:cs typeface="Open Sans" panose="020B0606030504020204" pitchFamily="34" charset="0"/>
              </a:rPr>
              <a:t> </a:t>
            </a:r>
            <a:r>
              <a:rPr lang="en-AU" sz="3600" dirty="0">
                <a:latin typeface="Open Sans" panose="020B0606030504020204" pitchFamily="34" charset="0"/>
                <a:ea typeface="Open Sans" panose="020B0606030504020204" pitchFamily="34" charset="0"/>
                <a:cs typeface="Open Sans" panose="020B0606030504020204" pitchFamily="34" charset="0"/>
              </a:rPr>
              <a:t>For where two or three gather in my name, there am I with them.</a:t>
            </a:r>
          </a:p>
          <a:p>
            <a:pPr lvl="0" algn="just">
              <a:defRPr/>
            </a:pPr>
            <a:endParaRPr kumimoji="0" lang="en-AU" sz="34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lvl="0" algn="r">
              <a:defRPr/>
            </a:pPr>
            <a:br>
              <a:rPr kumimoji="0" lang="en-US" sz="34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br>
            <a:r>
              <a:rPr kumimoji="0" lang="en-US" sz="3400" b="0" i="1"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AU" sz="34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MATTHEW 18:19-20</a:t>
            </a:r>
            <a:endParaRPr kumimoji="0" lang="en-AU" sz="3400" b="0" i="1"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0779343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C150FB-6F51-1696-F4D6-3F2CCF66DFC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F9D8894-24A4-4DA0-00EA-F02B3887BF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E6EFEA50-AEAE-700C-5829-9217FBE74682}"/>
              </a:ext>
            </a:extLst>
          </p:cNvPr>
          <p:cNvSpPr txBox="1"/>
          <p:nvPr/>
        </p:nvSpPr>
        <p:spPr>
          <a:xfrm>
            <a:off x="2802194" y="1137296"/>
            <a:ext cx="8662219" cy="5324535"/>
          </a:xfrm>
          <a:prstGeom prst="rect">
            <a:avLst/>
          </a:prstGeom>
          <a:noFill/>
        </p:spPr>
        <p:txBody>
          <a:bodyPr wrap="square">
            <a:spAutoFit/>
          </a:bodyPr>
          <a:lstStyle/>
          <a:p>
            <a:pPr lvl="0" algn="just">
              <a:defRPr/>
            </a:pPr>
            <a:r>
              <a:rPr lang="en-AU" sz="3400" dirty="0">
                <a:latin typeface="Open Sans" panose="020B0606030504020204" pitchFamily="34" charset="0"/>
                <a:ea typeface="Open Sans" panose="020B0606030504020204" pitchFamily="34" charset="0"/>
                <a:cs typeface="Open Sans" panose="020B0606030504020204" pitchFamily="34" charset="0"/>
              </a:rPr>
              <a:t>The Cinderella of the church of today is the prayer meeting. This handmaid of the Lord is unloved and unwooed because she is not dripping with the pearls of intellectualism, nor glamorous with the silks of philosophy; neither is she enchanting with the tiara of psychology.</a:t>
            </a:r>
            <a:endParaRPr kumimoji="0" lang="en-US" sz="34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br>
              <a:rPr kumimoji="0" lang="en-US" sz="34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br>
            <a:r>
              <a:rPr kumimoji="0" lang="en-US" sz="3400" b="0" i="1"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AU" sz="34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LEONARD RAVENHILL</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3400" b="0" i="1"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Why Revival Tarries</a:t>
            </a:r>
          </a:p>
        </p:txBody>
      </p:sp>
    </p:spTree>
    <p:extLst>
      <p:ext uri="{BB962C8B-B14F-4D97-AF65-F5344CB8AC3E}">
        <p14:creationId xmlns:p14="http://schemas.microsoft.com/office/powerpoint/2010/main" val="26280011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544AC8-F86B-57FD-242C-4A4C08393F4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AE07189-0F4E-1C4B-322C-CD608A629E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itle 1">
            <a:extLst>
              <a:ext uri="{FF2B5EF4-FFF2-40B4-BE49-F238E27FC236}">
                <a16:creationId xmlns:a16="http://schemas.microsoft.com/office/drawing/2014/main" id="{B0635A3E-E378-7BF8-0845-5A08BE1FB379}"/>
              </a:ext>
            </a:extLst>
          </p:cNvPr>
          <p:cNvSpPr txBox="1">
            <a:spLocks/>
          </p:cNvSpPr>
          <p:nvPr/>
        </p:nvSpPr>
        <p:spPr>
          <a:xfrm>
            <a:off x="2605548" y="649368"/>
            <a:ext cx="9144000" cy="100925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BOLDNESS from a Powerful God</a:t>
            </a:r>
          </a:p>
        </p:txBody>
      </p:sp>
      <p:sp>
        <p:nvSpPr>
          <p:cNvPr id="6" name="TextBox 5">
            <a:extLst>
              <a:ext uri="{FF2B5EF4-FFF2-40B4-BE49-F238E27FC236}">
                <a16:creationId xmlns:a16="http://schemas.microsoft.com/office/drawing/2014/main" id="{E40477BC-6780-EDA0-5110-97200B0A7AE4}"/>
              </a:ext>
            </a:extLst>
          </p:cNvPr>
          <p:cNvSpPr txBox="1"/>
          <p:nvPr/>
        </p:nvSpPr>
        <p:spPr>
          <a:xfrm>
            <a:off x="2748115" y="2873328"/>
            <a:ext cx="8721213" cy="3046988"/>
          </a:xfrm>
          <a:prstGeom prst="rect">
            <a:avLst/>
          </a:prstGeom>
          <a:noFill/>
        </p:spPr>
        <p:txBody>
          <a:bodyPr wrap="square">
            <a:spAutoFit/>
          </a:bodyPr>
          <a:lstStyle/>
          <a:p>
            <a:pPr lvl="0" algn="just">
              <a:defRPr/>
            </a:pPr>
            <a:r>
              <a:rPr lang="en-AU" sz="3200" dirty="0">
                <a:latin typeface="Open Sans" panose="020B0606030504020204" pitchFamily="34" charset="0"/>
                <a:ea typeface="Open Sans" panose="020B0606030504020204" pitchFamily="34" charset="0"/>
                <a:cs typeface="Open Sans" panose="020B0606030504020204" pitchFamily="34" charset="0"/>
              </a:rPr>
              <a:t>After they prayed, the place where they were meeting was shaken. And they were all filled with the Holy Spirit and spoke the word of God boldly.</a:t>
            </a:r>
            <a:endParaRPr kumimoji="0" lang="en-US" sz="32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ACTS 4:31</a:t>
            </a:r>
          </a:p>
        </p:txBody>
      </p:sp>
    </p:spTree>
    <p:extLst>
      <p:ext uri="{BB962C8B-B14F-4D97-AF65-F5344CB8AC3E}">
        <p14:creationId xmlns:p14="http://schemas.microsoft.com/office/powerpoint/2010/main" val="30766926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128EB4-2013-1094-E1A6-BAD1C6C1F1B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01475E4-F32F-A3D4-D8E2-BE1E9818C5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8F043B49-363D-2E53-BBE2-32850B972EA9}"/>
              </a:ext>
            </a:extLst>
          </p:cNvPr>
          <p:cNvSpPr txBox="1"/>
          <p:nvPr/>
        </p:nvSpPr>
        <p:spPr>
          <a:xfrm>
            <a:off x="2654710" y="1029140"/>
            <a:ext cx="8917857" cy="5509200"/>
          </a:xfrm>
          <a:prstGeom prst="rect">
            <a:avLst/>
          </a:prstGeom>
          <a:noFill/>
        </p:spPr>
        <p:txBody>
          <a:bodyPr wrap="square">
            <a:spAutoFit/>
          </a:bodyPr>
          <a:lstStyle/>
          <a:p>
            <a:pPr lvl="0" algn="just">
              <a:defRPr/>
            </a:pPr>
            <a:r>
              <a:rPr lang="en-AU" sz="3200" dirty="0">
                <a:latin typeface="Open Sans" panose="020B0606030504020204" pitchFamily="34" charset="0"/>
                <a:ea typeface="Open Sans" panose="020B0606030504020204" pitchFamily="34" charset="0"/>
                <a:cs typeface="Open Sans" panose="020B0606030504020204" pitchFamily="34" charset="0"/>
              </a:rPr>
              <a:t>To the thirsty I will give water without cost from the spring of the water of life. Those who are victorious will inherit all this, and I will be their God and they will be my children. But the cowardly, the unbelieving, the vile, the murderers, the sexually immoral, those who practice magic arts, the idolaters and all liars—they will be consigned to the fiery lake of burning </a:t>
            </a:r>
            <a:r>
              <a:rPr lang="en-AU" sz="3200" dirty="0" err="1">
                <a:latin typeface="Open Sans" panose="020B0606030504020204" pitchFamily="34" charset="0"/>
                <a:ea typeface="Open Sans" panose="020B0606030504020204" pitchFamily="34" charset="0"/>
                <a:cs typeface="Open Sans" panose="020B0606030504020204" pitchFamily="34" charset="0"/>
              </a:rPr>
              <a:t>sulfur</a:t>
            </a:r>
            <a:r>
              <a:rPr lang="en-AU" sz="3200" dirty="0">
                <a:latin typeface="Open Sans" panose="020B0606030504020204" pitchFamily="34" charset="0"/>
                <a:ea typeface="Open Sans" panose="020B0606030504020204" pitchFamily="34" charset="0"/>
                <a:cs typeface="Open Sans" panose="020B0606030504020204" pitchFamily="34" charset="0"/>
              </a:rPr>
              <a:t>. </a:t>
            </a:r>
          </a:p>
          <a:p>
            <a:pPr lvl="0" algn="r">
              <a:defRPr/>
            </a:pPr>
            <a:br>
              <a:rPr kumimoji="0" lang="en-US" sz="32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br>
            <a:r>
              <a:rPr kumimoji="0" lang="en-US" sz="3200" b="0" i="1"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AU" sz="32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REVELATION 21:6-8</a:t>
            </a:r>
          </a:p>
        </p:txBody>
      </p:sp>
    </p:spTree>
    <p:extLst>
      <p:ext uri="{BB962C8B-B14F-4D97-AF65-F5344CB8AC3E}">
        <p14:creationId xmlns:p14="http://schemas.microsoft.com/office/powerpoint/2010/main" val="23868029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3053B7-C0B8-62EE-FD86-C0D888279A8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B09EE3D-683B-BEF0-7A53-5810550024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Freeform 2">
            <a:extLst>
              <a:ext uri="{FF2B5EF4-FFF2-40B4-BE49-F238E27FC236}">
                <a16:creationId xmlns:a16="http://schemas.microsoft.com/office/drawing/2014/main" id="{CDA0508A-0482-B945-B51B-475088859E9E}"/>
              </a:ext>
            </a:extLst>
          </p:cNvPr>
          <p:cNvSpPr/>
          <p:nvPr/>
        </p:nvSpPr>
        <p:spPr>
          <a:xfrm>
            <a:off x="1986116" y="0"/>
            <a:ext cx="10205885" cy="6858000"/>
          </a:xfrm>
          <a:custGeom>
            <a:avLst/>
            <a:gdLst/>
            <a:ahLst/>
            <a:cxnLst/>
            <a:rect l="l" t="t" r="r" b="b"/>
            <a:pathLst>
              <a:path w="12282985" h="8229600">
                <a:moveTo>
                  <a:pt x="0" y="0"/>
                </a:moveTo>
                <a:lnTo>
                  <a:pt x="12282986" y="0"/>
                </a:lnTo>
                <a:lnTo>
                  <a:pt x="12282986" y="8229600"/>
                </a:lnTo>
                <a:lnTo>
                  <a:pt x="0" y="8229600"/>
                </a:lnTo>
                <a:lnTo>
                  <a:pt x="0" y="0"/>
                </a:lnTo>
                <a:close/>
              </a:path>
            </a:pathLst>
          </a:custGeom>
          <a:blipFill>
            <a:blip r:embed="rId3"/>
            <a:stretch>
              <a:fillRect/>
            </a:stretch>
          </a:blipFill>
        </p:spPr>
        <p:txBody>
          <a:bodyPr/>
          <a:lstStyle/>
          <a:p>
            <a:endParaRPr lang="en-AU">
              <a:solidFill>
                <a:prstClr val="black"/>
              </a:solidFill>
              <a:latin typeface="Calibri"/>
            </a:endParaRPr>
          </a:p>
        </p:txBody>
      </p:sp>
    </p:spTree>
    <p:extLst>
      <p:ext uri="{BB962C8B-B14F-4D97-AF65-F5344CB8AC3E}">
        <p14:creationId xmlns:p14="http://schemas.microsoft.com/office/powerpoint/2010/main" val="38447427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4160CC-572C-8B09-6FC7-2E1CCF89364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2E755F53-DA0F-9C35-CFE0-C032313BEA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 name="Picture 1" descr="The Asbury Revival: One Year Later – The Asbury Collegian">
            <a:extLst>
              <a:ext uri="{FF2B5EF4-FFF2-40B4-BE49-F238E27FC236}">
                <a16:creationId xmlns:a16="http://schemas.microsoft.com/office/drawing/2014/main" id="{386941EA-0CF4-F9FE-3E39-027E9115CBF6}"/>
              </a:ext>
            </a:extLst>
          </p:cNvPr>
          <p:cNvPicPr>
            <a:picLocks noChangeAspect="1"/>
          </p:cNvPicPr>
          <p:nvPr/>
        </p:nvPicPr>
        <p:blipFill>
          <a:blip r:embed="rId3"/>
          <a:stretch>
            <a:fillRect/>
          </a:stretch>
        </p:blipFill>
        <p:spPr>
          <a:xfrm>
            <a:off x="1904999" y="1"/>
            <a:ext cx="10287001" cy="6858000"/>
          </a:xfrm>
          <a:prstGeom prst="rect">
            <a:avLst/>
          </a:prstGeom>
        </p:spPr>
      </p:pic>
    </p:spTree>
    <p:extLst>
      <p:ext uri="{BB962C8B-B14F-4D97-AF65-F5344CB8AC3E}">
        <p14:creationId xmlns:p14="http://schemas.microsoft.com/office/powerpoint/2010/main" val="849722922"/>
      </p:ext>
    </p:extLst>
  </p:cSld>
  <p:clrMapOvr>
    <a:masterClrMapping/>
  </p:clrMapOvr>
</p:sld>
</file>

<file path=ppt/theme/theme1.xml><?xml version="1.0" encoding="utf-8"?>
<a:theme xmlns:a="http://schemas.openxmlformats.org/drawingml/2006/main" name="4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9028</TotalTime>
  <Words>984</Words>
  <Application>Microsoft Office PowerPoint</Application>
  <PresentationFormat>Widescreen</PresentationFormat>
  <Paragraphs>50</Paragraphs>
  <Slides>24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Aptos</vt:lpstr>
      <vt:lpstr>Aptos Display</vt:lpstr>
      <vt:lpstr>Arial</vt:lpstr>
      <vt:lpstr>Calibri</vt:lpstr>
      <vt:lpstr>Open Sans</vt:lpstr>
      <vt:lpstr>4_Office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Michael Christie</dc:creator>
  <cp:lastModifiedBy>Michael Christie</cp:lastModifiedBy>
  <cp:revision>2</cp:revision>
  <dcterms:created xsi:type="dcterms:W3CDTF">2026-07-21T02:13:05Z</dcterms:created>
  <dcterms:modified xsi:type="dcterms:W3CDTF">2026-09-19T08:44:46Z</dcterms:modified>
</cp:coreProperties>
</file>